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3" r:id="rId1"/>
  </p:sldMasterIdLst>
  <p:notesMasterIdLst>
    <p:notesMasterId r:id="rId57"/>
  </p:notesMasterIdLst>
  <p:sldIdLst>
    <p:sldId id="256" r:id="rId2"/>
    <p:sldId id="312" r:id="rId3"/>
    <p:sldId id="289" r:id="rId4"/>
    <p:sldId id="320" r:id="rId5"/>
    <p:sldId id="272" r:id="rId6"/>
    <p:sldId id="319" r:id="rId7"/>
    <p:sldId id="324" r:id="rId8"/>
    <p:sldId id="331" r:id="rId9"/>
    <p:sldId id="330" r:id="rId10"/>
    <p:sldId id="332" r:id="rId11"/>
    <p:sldId id="257" r:id="rId12"/>
    <p:sldId id="258" r:id="rId13"/>
    <p:sldId id="290" r:id="rId14"/>
    <p:sldId id="276" r:id="rId15"/>
    <p:sldId id="277" r:id="rId16"/>
    <p:sldId id="275" r:id="rId17"/>
    <p:sldId id="274" r:id="rId18"/>
    <p:sldId id="335" r:id="rId19"/>
    <p:sldId id="336" r:id="rId20"/>
    <p:sldId id="278" r:id="rId21"/>
    <p:sldId id="279" r:id="rId22"/>
    <p:sldId id="280" r:id="rId23"/>
    <p:sldId id="281" r:id="rId24"/>
    <p:sldId id="282" r:id="rId25"/>
    <p:sldId id="291" r:id="rId26"/>
    <p:sldId id="283" r:id="rId27"/>
    <p:sldId id="285" r:id="rId28"/>
    <p:sldId id="286" r:id="rId29"/>
    <p:sldId id="318" r:id="rId30"/>
    <p:sldId id="287" r:id="rId31"/>
    <p:sldId id="284" r:id="rId32"/>
    <p:sldId id="292" r:id="rId33"/>
    <p:sldId id="298" r:id="rId34"/>
    <p:sldId id="297" r:id="rId35"/>
    <p:sldId id="296" r:id="rId36"/>
    <p:sldId id="293" r:id="rId37"/>
    <p:sldId id="261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6" r:id="rId48"/>
    <p:sldId id="309" r:id="rId49"/>
    <p:sldId id="310" r:id="rId50"/>
    <p:sldId id="315" r:id="rId51"/>
    <p:sldId id="314" r:id="rId52"/>
    <p:sldId id="311" r:id="rId53"/>
    <p:sldId id="323" r:id="rId54"/>
    <p:sldId id="313" r:id="rId55"/>
    <p:sldId id="32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737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>
        <p:guide orient="horz" pos="2296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CA112-D171-4DD5-BA5F-B9D10935C046}" type="doc">
      <dgm:prSet loTypeId="urn:microsoft.com/office/officeart/2009/3/layout/StepUpProcess" loCatId="process" qsTypeId="urn:microsoft.com/office/officeart/2005/8/quickstyle/simple2" qsCatId="simple" csTypeId="urn:microsoft.com/office/officeart/2005/8/colors/accent0_2" csCatId="mainScheme" phldr="1"/>
      <dgm:spPr/>
    </dgm:pt>
    <dgm:pt modelId="{5F9DE69A-D5A8-4D0F-B32F-BA04C1D62A45}">
      <dgm:prSet phldrT="[Texto]"/>
      <dgm:spPr/>
      <dgm:t>
        <a:bodyPr/>
        <a:lstStyle/>
        <a:p>
          <a:r>
            <a:rPr lang="es-ES" dirty="0" smtClean="0"/>
            <a:t>La universidad como institución social</a:t>
          </a:r>
          <a:endParaRPr lang="es-ES" dirty="0"/>
        </a:p>
      </dgm:t>
    </dgm:pt>
    <dgm:pt modelId="{7844E297-7550-48EB-97F4-86D37CFE82E3}" type="parTrans" cxnId="{B22B7A97-B44F-4854-89FA-99643882F944}">
      <dgm:prSet/>
      <dgm:spPr/>
      <dgm:t>
        <a:bodyPr/>
        <a:lstStyle/>
        <a:p>
          <a:endParaRPr lang="es-ES"/>
        </a:p>
      </dgm:t>
    </dgm:pt>
    <dgm:pt modelId="{2E29596E-A01A-41E5-9644-086CF5B79232}" type="sibTrans" cxnId="{B22B7A97-B44F-4854-89FA-99643882F944}">
      <dgm:prSet/>
      <dgm:spPr/>
      <dgm:t>
        <a:bodyPr/>
        <a:lstStyle/>
        <a:p>
          <a:endParaRPr lang="es-ES"/>
        </a:p>
      </dgm:t>
    </dgm:pt>
    <dgm:pt modelId="{4B4911CF-347A-41D0-BC2F-1ADEF92B53D7}">
      <dgm:prSet/>
      <dgm:spPr/>
      <dgm:t>
        <a:bodyPr/>
        <a:lstStyle/>
        <a:p>
          <a:r>
            <a:rPr lang="es-ES" smtClean="0"/>
            <a:t>Enfoque sistémico de la universidad</a:t>
          </a:r>
          <a:endParaRPr lang="es-ES"/>
        </a:p>
      </dgm:t>
    </dgm:pt>
    <dgm:pt modelId="{CB81CC92-824E-4E7F-A5EA-2EB10008FA59}" type="parTrans" cxnId="{82FECC84-7395-47DA-9511-8AEEA3AB6D82}">
      <dgm:prSet/>
      <dgm:spPr/>
      <dgm:t>
        <a:bodyPr/>
        <a:lstStyle/>
        <a:p>
          <a:endParaRPr lang="es-ES"/>
        </a:p>
      </dgm:t>
    </dgm:pt>
    <dgm:pt modelId="{8375EFAD-B82C-46EE-B947-2C783B923AF2}" type="sibTrans" cxnId="{82FECC84-7395-47DA-9511-8AEEA3AB6D82}">
      <dgm:prSet/>
      <dgm:spPr/>
      <dgm:t>
        <a:bodyPr/>
        <a:lstStyle/>
        <a:p>
          <a:endParaRPr lang="es-ES"/>
        </a:p>
      </dgm:t>
    </dgm:pt>
    <dgm:pt modelId="{85178CCC-2FB5-4311-B96F-FCCB3FDD7555}">
      <dgm:prSet/>
      <dgm:spPr/>
      <dgm:t>
        <a:bodyPr/>
        <a:lstStyle/>
        <a:p>
          <a:r>
            <a:rPr lang="es-ES" smtClean="0"/>
            <a:t>Gobierno universitario y gestión universitaria</a:t>
          </a:r>
          <a:endParaRPr lang="es-ES"/>
        </a:p>
      </dgm:t>
    </dgm:pt>
    <dgm:pt modelId="{48FFFF03-5557-492F-A2C6-14A09D7CD4A0}" type="parTrans" cxnId="{E1D9DE5B-BA52-4A73-8778-4D97DDCFF20A}">
      <dgm:prSet/>
      <dgm:spPr/>
      <dgm:t>
        <a:bodyPr/>
        <a:lstStyle/>
        <a:p>
          <a:endParaRPr lang="es-ES"/>
        </a:p>
      </dgm:t>
    </dgm:pt>
    <dgm:pt modelId="{340C0284-8CED-4EAF-B9B1-F122901269DD}" type="sibTrans" cxnId="{E1D9DE5B-BA52-4A73-8778-4D97DDCFF20A}">
      <dgm:prSet/>
      <dgm:spPr/>
      <dgm:t>
        <a:bodyPr/>
        <a:lstStyle/>
        <a:p>
          <a:endParaRPr lang="es-ES"/>
        </a:p>
      </dgm:t>
    </dgm:pt>
    <dgm:pt modelId="{7870B037-F55E-4175-91CE-BC6C92528EF4}">
      <dgm:prSet/>
      <dgm:spPr/>
      <dgm:t>
        <a:bodyPr/>
        <a:lstStyle/>
        <a:p>
          <a:r>
            <a:rPr lang="es-ES" smtClean="0"/>
            <a:t>Retos al gobierno y a la gestión universitaria</a:t>
          </a:r>
          <a:endParaRPr lang="es-ES"/>
        </a:p>
      </dgm:t>
    </dgm:pt>
    <dgm:pt modelId="{8527F141-3C7A-4AB4-A29A-D6F7B52B98DF}" type="parTrans" cxnId="{019450D2-05BD-4F67-8E20-21296BCED9AB}">
      <dgm:prSet/>
      <dgm:spPr/>
      <dgm:t>
        <a:bodyPr/>
        <a:lstStyle/>
        <a:p>
          <a:endParaRPr lang="es-ES"/>
        </a:p>
      </dgm:t>
    </dgm:pt>
    <dgm:pt modelId="{32B9CB6A-2626-41D2-B089-30D6E1B789C2}" type="sibTrans" cxnId="{019450D2-05BD-4F67-8E20-21296BCED9AB}">
      <dgm:prSet/>
      <dgm:spPr/>
      <dgm:t>
        <a:bodyPr/>
        <a:lstStyle/>
        <a:p>
          <a:endParaRPr lang="es-ES"/>
        </a:p>
      </dgm:t>
    </dgm:pt>
    <dgm:pt modelId="{BB893914-7FA0-4770-9659-CB7B83B552E0}" type="pres">
      <dgm:prSet presAssocID="{350CA112-D171-4DD5-BA5F-B9D10935C046}" presName="rootnode" presStyleCnt="0">
        <dgm:presLayoutVars>
          <dgm:chMax/>
          <dgm:chPref/>
          <dgm:dir/>
          <dgm:animLvl val="lvl"/>
        </dgm:presLayoutVars>
      </dgm:prSet>
      <dgm:spPr/>
    </dgm:pt>
    <dgm:pt modelId="{B9D29F63-8ACE-431B-8784-CA377234C86D}" type="pres">
      <dgm:prSet presAssocID="{5F9DE69A-D5A8-4D0F-B32F-BA04C1D62A45}" presName="composite" presStyleCnt="0"/>
      <dgm:spPr/>
    </dgm:pt>
    <dgm:pt modelId="{DCE9AE3D-4BA2-49AF-B31E-0037467A530B}" type="pres">
      <dgm:prSet presAssocID="{5F9DE69A-D5A8-4D0F-B32F-BA04C1D62A45}" presName="LShape" presStyleLbl="alignNode1" presStyleIdx="0" presStyleCnt="7"/>
      <dgm:spPr/>
    </dgm:pt>
    <dgm:pt modelId="{C694BEFC-C4D0-4AF4-8F52-21D4B89CE16D}" type="pres">
      <dgm:prSet presAssocID="{5F9DE69A-D5A8-4D0F-B32F-BA04C1D62A4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DE572-2CEB-4CAC-BBFF-B41A3C8CEA71}" type="pres">
      <dgm:prSet presAssocID="{5F9DE69A-D5A8-4D0F-B32F-BA04C1D62A45}" presName="Triangle" presStyleLbl="alignNode1" presStyleIdx="1" presStyleCnt="7"/>
      <dgm:spPr/>
    </dgm:pt>
    <dgm:pt modelId="{E06F405D-939B-4527-BACD-D9F31F0E5517}" type="pres">
      <dgm:prSet presAssocID="{2E29596E-A01A-41E5-9644-086CF5B79232}" presName="sibTrans" presStyleCnt="0"/>
      <dgm:spPr/>
    </dgm:pt>
    <dgm:pt modelId="{00B2640E-4206-4961-9084-CE67CF496727}" type="pres">
      <dgm:prSet presAssocID="{2E29596E-A01A-41E5-9644-086CF5B79232}" presName="space" presStyleCnt="0"/>
      <dgm:spPr/>
    </dgm:pt>
    <dgm:pt modelId="{4D5E6489-D44F-4301-BB2E-336C2BC1249D}" type="pres">
      <dgm:prSet presAssocID="{4B4911CF-347A-41D0-BC2F-1ADEF92B53D7}" presName="composite" presStyleCnt="0"/>
      <dgm:spPr/>
    </dgm:pt>
    <dgm:pt modelId="{41F09853-1C82-45B9-A29B-BAAA9D0B1F66}" type="pres">
      <dgm:prSet presAssocID="{4B4911CF-347A-41D0-BC2F-1ADEF92B53D7}" presName="LShape" presStyleLbl="alignNode1" presStyleIdx="2" presStyleCnt="7"/>
      <dgm:spPr/>
    </dgm:pt>
    <dgm:pt modelId="{821DD233-9FB4-49A2-A162-040440A7374B}" type="pres">
      <dgm:prSet presAssocID="{4B4911CF-347A-41D0-BC2F-1ADEF92B53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C9B87-3A70-49F7-9BB5-792355150895}" type="pres">
      <dgm:prSet presAssocID="{4B4911CF-347A-41D0-BC2F-1ADEF92B53D7}" presName="Triangle" presStyleLbl="alignNode1" presStyleIdx="3" presStyleCnt="7"/>
      <dgm:spPr/>
    </dgm:pt>
    <dgm:pt modelId="{D6A3752E-EA94-4BDC-A16F-942DAD7A6511}" type="pres">
      <dgm:prSet presAssocID="{8375EFAD-B82C-46EE-B947-2C783B923AF2}" presName="sibTrans" presStyleCnt="0"/>
      <dgm:spPr/>
    </dgm:pt>
    <dgm:pt modelId="{A41203DD-2565-4C8A-AA8E-709AC209E764}" type="pres">
      <dgm:prSet presAssocID="{8375EFAD-B82C-46EE-B947-2C783B923AF2}" presName="space" presStyleCnt="0"/>
      <dgm:spPr/>
    </dgm:pt>
    <dgm:pt modelId="{46822350-9945-4E66-B423-B5976C9DE7FD}" type="pres">
      <dgm:prSet presAssocID="{85178CCC-2FB5-4311-B96F-FCCB3FDD7555}" presName="composite" presStyleCnt="0"/>
      <dgm:spPr/>
    </dgm:pt>
    <dgm:pt modelId="{A603B934-0C20-4A8B-9E6C-D918CC24B4CD}" type="pres">
      <dgm:prSet presAssocID="{85178CCC-2FB5-4311-B96F-FCCB3FDD7555}" presName="LShape" presStyleLbl="alignNode1" presStyleIdx="4" presStyleCnt="7"/>
      <dgm:spPr/>
    </dgm:pt>
    <dgm:pt modelId="{4A4F84F3-08A7-4958-8BAB-0BF34F9EBEFE}" type="pres">
      <dgm:prSet presAssocID="{85178CCC-2FB5-4311-B96F-FCCB3FDD755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022C5-0CD9-4422-B649-850C0C563F4D}" type="pres">
      <dgm:prSet presAssocID="{85178CCC-2FB5-4311-B96F-FCCB3FDD7555}" presName="Triangle" presStyleLbl="alignNode1" presStyleIdx="5" presStyleCnt="7"/>
      <dgm:spPr/>
    </dgm:pt>
    <dgm:pt modelId="{F6F79A19-DD1D-436C-B46E-CED082EED907}" type="pres">
      <dgm:prSet presAssocID="{340C0284-8CED-4EAF-B9B1-F122901269DD}" presName="sibTrans" presStyleCnt="0"/>
      <dgm:spPr/>
    </dgm:pt>
    <dgm:pt modelId="{9D8E4D9F-6930-48E4-8831-CE3036ECEAC5}" type="pres">
      <dgm:prSet presAssocID="{340C0284-8CED-4EAF-B9B1-F122901269DD}" presName="space" presStyleCnt="0"/>
      <dgm:spPr/>
    </dgm:pt>
    <dgm:pt modelId="{09C410F8-D97F-40C6-94F4-D04E3600A1FC}" type="pres">
      <dgm:prSet presAssocID="{7870B037-F55E-4175-91CE-BC6C92528EF4}" presName="composite" presStyleCnt="0"/>
      <dgm:spPr/>
    </dgm:pt>
    <dgm:pt modelId="{6C608905-ACFB-4539-AE01-F23EA62486E1}" type="pres">
      <dgm:prSet presAssocID="{7870B037-F55E-4175-91CE-BC6C92528EF4}" presName="LShape" presStyleLbl="alignNode1" presStyleIdx="6" presStyleCnt="7"/>
      <dgm:spPr/>
    </dgm:pt>
    <dgm:pt modelId="{B5D3FD7A-95AF-48F3-B40F-CECB437AA837}" type="pres">
      <dgm:prSet presAssocID="{7870B037-F55E-4175-91CE-BC6C92528EF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FECC84-7395-47DA-9511-8AEEA3AB6D82}" srcId="{350CA112-D171-4DD5-BA5F-B9D10935C046}" destId="{4B4911CF-347A-41D0-BC2F-1ADEF92B53D7}" srcOrd="1" destOrd="0" parTransId="{CB81CC92-824E-4E7F-A5EA-2EB10008FA59}" sibTransId="{8375EFAD-B82C-46EE-B947-2C783B923AF2}"/>
    <dgm:cxn modelId="{78E63DFC-4DC2-4856-9978-7253A8F88AFC}" type="presOf" srcId="{7870B037-F55E-4175-91CE-BC6C92528EF4}" destId="{B5D3FD7A-95AF-48F3-B40F-CECB437AA837}" srcOrd="0" destOrd="0" presId="urn:microsoft.com/office/officeart/2009/3/layout/StepUpProcess"/>
    <dgm:cxn modelId="{E1D9DE5B-BA52-4A73-8778-4D97DDCFF20A}" srcId="{350CA112-D171-4DD5-BA5F-B9D10935C046}" destId="{85178CCC-2FB5-4311-B96F-FCCB3FDD7555}" srcOrd="2" destOrd="0" parTransId="{48FFFF03-5557-492F-A2C6-14A09D7CD4A0}" sibTransId="{340C0284-8CED-4EAF-B9B1-F122901269DD}"/>
    <dgm:cxn modelId="{CC4F929E-7C66-4694-9C9E-184082A672DB}" type="presOf" srcId="{85178CCC-2FB5-4311-B96F-FCCB3FDD7555}" destId="{4A4F84F3-08A7-4958-8BAB-0BF34F9EBEFE}" srcOrd="0" destOrd="0" presId="urn:microsoft.com/office/officeart/2009/3/layout/StepUpProcess"/>
    <dgm:cxn modelId="{91CD4AC8-59B0-431C-9012-012C80BF0391}" type="presOf" srcId="{5F9DE69A-D5A8-4D0F-B32F-BA04C1D62A45}" destId="{C694BEFC-C4D0-4AF4-8F52-21D4B89CE16D}" srcOrd="0" destOrd="0" presId="urn:microsoft.com/office/officeart/2009/3/layout/StepUpProcess"/>
    <dgm:cxn modelId="{0FA37BF4-D95B-444D-B9BA-116153C1A324}" type="presOf" srcId="{4B4911CF-347A-41D0-BC2F-1ADEF92B53D7}" destId="{821DD233-9FB4-49A2-A162-040440A7374B}" srcOrd="0" destOrd="0" presId="urn:microsoft.com/office/officeart/2009/3/layout/StepUpProcess"/>
    <dgm:cxn modelId="{62B1AC92-3A7B-4CE1-BAAB-AF62422952F3}" type="presOf" srcId="{350CA112-D171-4DD5-BA5F-B9D10935C046}" destId="{BB893914-7FA0-4770-9659-CB7B83B552E0}" srcOrd="0" destOrd="0" presId="urn:microsoft.com/office/officeart/2009/3/layout/StepUpProcess"/>
    <dgm:cxn modelId="{B22B7A97-B44F-4854-89FA-99643882F944}" srcId="{350CA112-D171-4DD5-BA5F-B9D10935C046}" destId="{5F9DE69A-D5A8-4D0F-B32F-BA04C1D62A45}" srcOrd="0" destOrd="0" parTransId="{7844E297-7550-48EB-97F4-86D37CFE82E3}" sibTransId="{2E29596E-A01A-41E5-9644-086CF5B79232}"/>
    <dgm:cxn modelId="{019450D2-05BD-4F67-8E20-21296BCED9AB}" srcId="{350CA112-D171-4DD5-BA5F-B9D10935C046}" destId="{7870B037-F55E-4175-91CE-BC6C92528EF4}" srcOrd="3" destOrd="0" parTransId="{8527F141-3C7A-4AB4-A29A-D6F7B52B98DF}" sibTransId="{32B9CB6A-2626-41D2-B089-30D6E1B789C2}"/>
    <dgm:cxn modelId="{B04F9FAA-0433-42DF-A43F-250FD4662FA3}" type="presParOf" srcId="{BB893914-7FA0-4770-9659-CB7B83B552E0}" destId="{B9D29F63-8ACE-431B-8784-CA377234C86D}" srcOrd="0" destOrd="0" presId="urn:microsoft.com/office/officeart/2009/3/layout/StepUpProcess"/>
    <dgm:cxn modelId="{0EB89990-55F0-483A-B11C-4E46D71E6A00}" type="presParOf" srcId="{B9D29F63-8ACE-431B-8784-CA377234C86D}" destId="{DCE9AE3D-4BA2-49AF-B31E-0037467A530B}" srcOrd="0" destOrd="0" presId="urn:microsoft.com/office/officeart/2009/3/layout/StepUpProcess"/>
    <dgm:cxn modelId="{4192F350-9917-489F-A2D6-91B57C4C8576}" type="presParOf" srcId="{B9D29F63-8ACE-431B-8784-CA377234C86D}" destId="{C694BEFC-C4D0-4AF4-8F52-21D4B89CE16D}" srcOrd="1" destOrd="0" presId="urn:microsoft.com/office/officeart/2009/3/layout/StepUpProcess"/>
    <dgm:cxn modelId="{5A4964F4-11A2-4011-A9D0-DD4258487D75}" type="presParOf" srcId="{B9D29F63-8ACE-431B-8784-CA377234C86D}" destId="{45DDE572-2CEB-4CAC-BBFF-B41A3C8CEA71}" srcOrd="2" destOrd="0" presId="urn:microsoft.com/office/officeart/2009/3/layout/StepUpProcess"/>
    <dgm:cxn modelId="{90A0D9C1-A38C-4E70-943C-7D3A3939B650}" type="presParOf" srcId="{BB893914-7FA0-4770-9659-CB7B83B552E0}" destId="{E06F405D-939B-4527-BACD-D9F31F0E5517}" srcOrd="1" destOrd="0" presId="urn:microsoft.com/office/officeart/2009/3/layout/StepUpProcess"/>
    <dgm:cxn modelId="{3B3E6045-1ACB-41BA-A776-F409991D40E2}" type="presParOf" srcId="{E06F405D-939B-4527-BACD-D9F31F0E5517}" destId="{00B2640E-4206-4961-9084-CE67CF496727}" srcOrd="0" destOrd="0" presId="urn:microsoft.com/office/officeart/2009/3/layout/StepUpProcess"/>
    <dgm:cxn modelId="{9576EC57-0C48-4EC7-A538-896DBB98ACCB}" type="presParOf" srcId="{BB893914-7FA0-4770-9659-CB7B83B552E0}" destId="{4D5E6489-D44F-4301-BB2E-336C2BC1249D}" srcOrd="2" destOrd="0" presId="urn:microsoft.com/office/officeart/2009/3/layout/StepUpProcess"/>
    <dgm:cxn modelId="{BF0D6F0E-7AEC-4243-B6A4-CD249C108976}" type="presParOf" srcId="{4D5E6489-D44F-4301-BB2E-336C2BC1249D}" destId="{41F09853-1C82-45B9-A29B-BAAA9D0B1F66}" srcOrd="0" destOrd="0" presId="urn:microsoft.com/office/officeart/2009/3/layout/StepUpProcess"/>
    <dgm:cxn modelId="{F680F090-B43F-46EB-A93A-03E881AF5CB7}" type="presParOf" srcId="{4D5E6489-D44F-4301-BB2E-336C2BC1249D}" destId="{821DD233-9FB4-49A2-A162-040440A7374B}" srcOrd="1" destOrd="0" presId="urn:microsoft.com/office/officeart/2009/3/layout/StepUpProcess"/>
    <dgm:cxn modelId="{B8D8F2ED-3D2C-42FE-BA18-77997C93C480}" type="presParOf" srcId="{4D5E6489-D44F-4301-BB2E-336C2BC1249D}" destId="{5E0C9B87-3A70-49F7-9BB5-792355150895}" srcOrd="2" destOrd="0" presId="urn:microsoft.com/office/officeart/2009/3/layout/StepUpProcess"/>
    <dgm:cxn modelId="{43A6D0E1-541C-4A74-BC17-616021B93D7C}" type="presParOf" srcId="{BB893914-7FA0-4770-9659-CB7B83B552E0}" destId="{D6A3752E-EA94-4BDC-A16F-942DAD7A6511}" srcOrd="3" destOrd="0" presId="urn:microsoft.com/office/officeart/2009/3/layout/StepUpProcess"/>
    <dgm:cxn modelId="{F72EB5E7-883E-4AE6-B29E-0786BB19327A}" type="presParOf" srcId="{D6A3752E-EA94-4BDC-A16F-942DAD7A6511}" destId="{A41203DD-2565-4C8A-AA8E-709AC209E764}" srcOrd="0" destOrd="0" presId="urn:microsoft.com/office/officeart/2009/3/layout/StepUpProcess"/>
    <dgm:cxn modelId="{EF85A18F-5A03-40D9-85E4-C1D54B2A5BF4}" type="presParOf" srcId="{BB893914-7FA0-4770-9659-CB7B83B552E0}" destId="{46822350-9945-4E66-B423-B5976C9DE7FD}" srcOrd="4" destOrd="0" presId="urn:microsoft.com/office/officeart/2009/3/layout/StepUpProcess"/>
    <dgm:cxn modelId="{30D1CA2D-67E9-45FA-BC22-F0247E93DC0B}" type="presParOf" srcId="{46822350-9945-4E66-B423-B5976C9DE7FD}" destId="{A603B934-0C20-4A8B-9E6C-D918CC24B4CD}" srcOrd="0" destOrd="0" presId="urn:microsoft.com/office/officeart/2009/3/layout/StepUpProcess"/>
    <dgm:cxn modelId="{3AC67A8B-9F34-4DA2-B452-7F2E3BF8E86E}" type="presParOf" srcId="{46822350-9945-4E66-B423-B5976C9DE7FD}" destId="{4A4F84F3-08A7-4958-8BAB-0BF34F9EBEFE}" srcOrd="1" destOrd="0" presId="urn:microsoft.com/office/officeart/2009/3/layout/StepUpProcess"/>
    <dgm:cxn modelId="{1CA300A1-CFE6-4E92-B128-5A95A6FAC2FD}" type="presParOf" srcId="{46822350-9945-4E66-B423-B5976C9DE7FD}" destId="{EE5022C5-0CD9-4422-B649-850C0C563F4D}" srcOrd="2" destOrd="0" presId="urn:microsoft.com/office/officeart/2009/3/layout/StepUpProcess"/>
    <dgm:cxn modelId="{4032F08C-90CA-451C-8838-229D71D931FA}" type="presParOf" srcId="{BB893914-7FA0-4770-9659-CB7B83B552E0}" destId="{F6F79A19-DD1D-436C-B46E-CED082EED907}" srcOrd="5" destOrd="0" presId="urn:microsoft.com/office/officeart/2009/3/layout/StepUpProcess"/>
    <dgm:cxn modelId="{BCFA5C40-D387-4281-B9D3-315F1851711D}" type="presParOf" srcId="{F6F79A19-DD1D-436C-B46E-CED082EED907}" destId="{9D8E4D9F-6930-48E4-8831-CE3036ECEAC5}" srcOrd="0" destOrd="0" presId="urn:microsoft.com/office/officeart/2009/3/layout/StepUpProcess"/>
    <dgm:cxn modelId="{AE84F2B0-A6E0-4B94-A92E-61C07854F6FD}" type="presParOf" srcId="{BB893914-7FA0-4770-9659-CB7B83B552E0}" destId="{09C410F8-D97F-40C6-94F4-D04E3600A1FC}" srcOrd="6" destOrd="0" presId="urn:microsoft.com/office/officeart/2009/3/layout/StepUpProcess"/>
    <dgm:cxn modelId="{CA931245-1CEA-43AB-A3AD-597613A6DC4B}" type="presParOf" srcId="{09C410F8-D97F-40C6-94F4-D04E3600A1FC}" destId="{6C608905-ACFB-4539-AE01-F23EA62486E1}" srcOrd="0" destOrd="0" presId="urn:microsoft.com/office/officeart/2009/3/layout/StepUpProcess"/>
    <dgm:cxn modelId="{0873ADA0-6F42-4A80-88B6-D2ED10C5A1BD}" type="presParOf" srcId="{09C410F8-D97F-40C6-94F4-D04E3600A1FC}" destId="{B5D3FD7A-95AF-48F3-B40F-CECB437AA83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D69BCA-B2D0-4A44-BA53-8B5B93F4D8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7A1A56-6298-4F41-8646-99A96E124640}">
      <dgm:prSet phldrT="[Texto]"/>
      <dgm:spPr/>
      <dgm:t>
        <a:bodyPr/>
        <a:lstStyle/>
        <a:p>
          <a:r>
            <a:rPr lang="es-ES" dirty="0" smtClean="0"/>
            <a:t>Comunidad de académicos regida por normas y valores académicos</a:t>
          </a:r>
          <a:endParaRPr lang="es-ES" dirty="0"/>
        </a:p>
      </dgm:t>
    </dgm:pt>
    <dgm:pt modelId="{74FAEC88-907A-4D65-9E0B-C9DF9A3A5F87}" type="parTrans" cxnId="{E28D3585-E206-46C0-B290-9EF995C10C64}">
      <dgm:prSet/>
      <dgm:spPr/>
      <dgm:t>
        <a:bodyPr/>
        <a:lstStyle/>
        <a:p>
          <a:endParaRPr lang="es-ES"/>
        </a:p>
      </dgm:t>
    </dgm:pt>
    <dgm:pt modelId="{3910A896-C024-4F62-BD6D-D8DFA5DC812D}" type="sibTrans" cxnId="{E28D3585-E206-46C0-B290-9EF995C10C64}">
      <dgm:prSet/>
      <dgm:spPr/>
      <dgm:t>
        <a:bodyPr/>
        <a:lstStyle/>
        <a:p>
          <a:endParaRPr lang="es-ES"/>
        </a:p>
      </dgm:t>
    </dgm:pt>
    <dgm:pt modelId="{2D106790-CD7D-48F9-A6CD-2117F0B45660}">
      <dgm:prSet/>
      <dgm:spPr/>
      <dgm:t>
        <a:bodyPr/>
        <a:lstStyle/>
        <a:p>
          <a:r>
            <a:rPr lang="es-ES" dirty="0" smtClean="0"/>
            <a:t>Fundada en las libertades de cátedra y de aprendizaje</a:t>
          </a:r>
          <a:endParaRPr lang="es-ES" dirty="0"/>
        </a:p>
      </dgm:t>
    </dgm:pt>
    <dgm:pt modelId="{76329AE5-0E8B-4540-A19D-721656161F73}" type="parTrans" cxnId="{05C9E74C-9D35-4A31-869B-FA77FE09FEE0}">
      <dgm:prSet/>
      <dgm:spPr/>
      <dgm:t>
        <a:bodyPr/>
        <a:lstStyle/>
        <a:p>
          <a:endParaRPr lang="es-ES"/>
        </a:p>
      </dgm:t>
    </dgm:pt>
    <dgm:pt modelId="{82D3DE2F-F91E-4BFF-BEB7-2019685898FA}" type="sibTrans" cxnId="{05C9E74C-9D35-4A31-869B-FA77FE09FEE0}">
      <dgm:prSet/>
      <dgm:spPr/>
      <dgm:t>
        <a:bodyPr/>
        <a:lstStyle/>
        <a:p>
          <a:endParaRPr lang="es-ES"/>
        </a:p>
      </dgm:t>
    </dgm:pt>
    <dgm:pt modelId="{2B6FD7DB-74C6-4899-98DA-B7FF4AE13EDE}">
      <dgm:prSet/>
      <dgm:spPr/>
      <dgm:t>
        <a:bodyPr/>
        <a:lstStyle/>
        <a:p>
          <a:r>
            <a:rPr lang="es-ES" dirty="0" smtClean="0"/>
            <a:t>Beneficia a la sociedad, más que a </a:t>
          </a:r>
          <a:r>
            <a:rPr lang="es-ES" dirty="0" err="1" smtClean="0"/>
            <a:t>stakeholders</a:t>
          </a:r>
          <a:r>
            <a:rPr lang="es-ES" dirty="0" smtClean="0"/>
            <a:t> concretos</a:t>
          </a:r>
          <a:endParaRPr lang="es-ES" dirty="0"/>
        </a:p>
      </dgm:t>
    </dgm:pt>
    <dgm:pt modelId="{25BCBA0F-A94F-4AC7-B17E-D7F794913D96}" type="parTrans" cxnId="{ACBC2960-F584-4F4F-AE47-C3EAABD1A37A}">
      <dgm:prSet/>
      <dgm:spPr/>
      <dgm:t>
        <a:bodyPr/>
        <a:lstStyle/>
        <a:p>
          <a:endParaRPr lang="es-ES"/>
        </a:p>
      </dgm:t>
    </dgm:pt>
    <dgm:pt modelId="{8B82E090-167D-49C9-A553-52EBB09FD14B}" type="sibTrans" cxnId="{ACBC2960-F584-4F4F-AE47-C3EAABD1A37A}">
      <dgm:prSet/>
      <dgm:spPr/>
      <dgm:t>
        <a:bodyPr/>
        <a:lstStyle/>
        <a:p>
          <a:endParaRPr lang="es-ES"/>
        </a:p>
      </dgm:t>
    </dgm:pt>
    <dgm:pt modelId="{5EA6AEC5-17E3-462A-80D1-2690423C8B7C}">
      <dgm:prSet/>
      <dgm:spPr/>
      <dgm:t>
        <a:bodyPr/>
        <a:lstStyle/>
        <a:p>
          <a:r>
            <a:rPr lang="es-ES" dirty="0" smtClean="0"/>
            <a:t>Organización: Autonomía individual y disciplinaria, con visón compartida de U a partir del ensamblaje de subsistemas disciplinares que fijan códigos de conducta, conceptos, ideas y creencias</a:t>
          </a:r>
          <a:endParaRPr lang="es-ES" dirty="0"/>
        </a:p>
      </dgm:t>
    </dgm:pt>
    <dgm:pt modelId="{85B4F493-937D-4AC5-B86C-A9367165607C}" type="parTrans" cxnId="{A750226D-5B96-43CC-B278-06F1AC2AB077}">
      <dgm:prSet/>
      <dgm:spPr/>
      <dgm:t>
        <a:bodyPr/>
        <a:lstStyle/>
        <a:p>
          <a:endParaRPr lang="es-ES"/>
        </a:p>
      </dgm:t>
    </dgm:pt>
    <dgm:pt modelId="{AC68FE6E-A2AA-4C6A-9BB1-3E9EE0154D55}" type="sibTrans" cxnId="{A750226D-5B96-43CC-B278-06F1AC2AB077}">
      <dgm:prSet/>
      <dgm:spPr/>
      <dgm:t>
        <a:bodyPr/>
        <a:lstStyle/>
        <a:p>
          <a:endParaRPr lang="es-ES"/>
        </a:p>
      </dgm:t>
    </dgm:pt>
    <dgm:pt modelId="{917BF06C-CDE0-48AB-8765-864A524269BE}">
      <dgm:prSet/>
      <dgm:spPr/>
      <dgm:t>
        <a:bodyPr/>
        <a:lstStyle/>
        <a:p>
          <a:r>
            <a:rPr lang="es-ES" dirty="0" smtClean="0"/>
            <a:t>Evaluación: Revisión por pares académicos</a:t>
          </a:r>
          <a:endParaRPr lang="es-ES" dirty="0"/>
        </a:p>
      </dgm:t>
    </dgm:pt>
    <dgm:pt modelId="{7518A501-F990-4357-9F20-8AF43988259B}" type="parTrans" cxnId="{750ADA9E-C59F-468D-AFDF-D86971CA8E18}">
      <dgm:prSet/>
      <dgm:spPr/>
      <dgm:t>
        <a:bodyPr/>
        <a:lstStyle/>
        <a:p>
          <a:endParaRPr lang="es-ES"/>
        </a:p>
      </dgm:t>
    </dgm:pt>
    <dgm:pt modelId="{EF5BA685-4787-4B93-9048-A9E6F3AF727E}" type="sibTrans" cxnId="{750ADA9E-C59F-468D-AFDF-D86971CA8E18}">
      <dgm:prSet/>
      <dgm:spPr/>
      <dgm:t>
        <a:bodyPr/>
        <a:lstStyle/>
        <a:p>
          <a:endParaRPr lang="es-ES"/>
        </a:p>
      </dgm:t>
    </dgm:pt>
    <dgm:pt modelId="{3117D416-783D-4F80-A827-E3815A51B325}">
      <dgm:prSet/>
      <dgm:spPr/>
      <dgm:t>
        <a:bodyPr/>
        <a:lstStyle/>
        <a:p>
          <a:r>
            <a:rPr lang="es-ES" dirty="0" smtClean="0"/>
            <a:t>Recursos: Protección y financiación del estado</a:t>
          </a:r>
          <a:endParaRPr lang="es-ES" dirty="0"/>
        </a:p>
      </dgm:t>
    </dgm:pt>
    <dgm:pt modelId="{F182F5D3-7554-4313-B0E2-C52D5967589C}" type="parTrans" cxnId="{3CF6A71B-A475-4302-B8D4-DF0ECC5F799B}">
      <dgm:prSet/>
      <dgm:spPr/>
      <dgm:t>
        <a:bodyPr/>
        <a:lstStyle/>
        <a:p>
          <a:endParaRPr lang="es-ES"/>
        </a:p>
      </dgm:t>
    </dgm:pt>
    <dgm:pt modelId="{C88D70E5-E4FA-4760-8DBE-33DF8253D9B9}" type="sibTrans" cxnId="{3CF6A71B-A475-4302-B8D4-DF0ECC5F799B}">
      <dgm:prSet/>
      <dgm:spPr/>
      <dgm:t>
        <a:bodyPr/>
        <a:lstStyle/>
        <a:p>
          <a:endParaRPr lang="es-ES"/>
        </a:p>
      </dgm:t>
    </dgm:pt>
    <dgm:pt modelId="{D1A023E0-7CCF-442E-9C12-4859164BC7BC}" type="pres">
      <dgm:prSet presAssocID="{21D69BCA-B2D0-4A44-BA53-8B5B93F4D8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C04BF0D-302E-4B23-A8CF-53E518D7AECD}" type="pres">
      <dgm:prSet presAssocID="{3D7A1A56-6298-4F41-8646-99A96E124640}" presName="thickLine" presStyleLbl="alignNode1" presStyleIdx="0" presStyleCnt="6"/>
      <dgm:spPr/>
    </dgm:pt>
    <dgm:pt modelId="{F4BCA16C-71AD-4892-B980-E658C494825B}" type="pres">
      <dgm:prSet presAssocID="{3D7A1A56-6298-4F41-8646-99A96E124640}" presName="horz1" presStyleCnt="0"/>
      <dgm:spPr/>
    </dgm:pt>
    <dgm:pt modelId="{9884401B-7C2C-44F5-822D-D1564BA43CA7}" type="pres">
      <dgm:prSet presAssocID="{3D7A1A56-6298-4F41-8646-99A96E124640}" presName="tx1" presStyleLbl="revTx" presStyleIdx="0" presStyleCnt="6"/>
      <dgm:spPr/>
      <dgm:t>
        <a:bodyPr/>
        <a:lstStyle/>
        <a:p>
          <a:endParaRPr lang="es-ES"/>
        </a:p>
      </dgm:t>
    </dgm:pt>
    <dgm:pt modelId="{152AA023-BCB9-43ED-81A3-8EC2E17B57EB}" type="pres">
      <dgm:prSet presAssocID="{3D7A1A56-6298-4F41-8646-99A96E124640}" presName="vert1" presStyleCnt="0"/>
      <dgm:spPr/>
    </dgm:pt>
    <dgm:pt modelId="{099100D2-7483-468D-A70E-61ABFC265198}" type="pres">
      <dgm:prSet presAssocID="{2D106790-CD7D-48F9-A6CD-2117F0B45660}" presName="thickLine" presStyleLbl="alignNode1" presStyleIdx="1" presStyleCnt="6"/>
      <dgm:spPr/>
    </dgm:pt>
    <dgm:pt modelId="{918B44E6-6A3A-4584-BEEF-39D67D84D052}" type="pres">
      <dgm:prSet presAssocID="{2D106790-CD7D-48F9-A6CD-2117F0B45660}" presName="horz1" presStyleCnt="0"/>
      <dgm:spPr/>
    </dgm:pt>
    <dgm:pt modelId="{D4AD6DFE-0D3A-4EB1-8FCA-D58479B2975D}" type="pres">
      <dgm:prSet presAssocID="{2D106790-CD7D-48F9-A6CD-2117F0B45660}" presName="tx1" presStyleLbl="revTx" presStyleIdx="1" presStyleCnt="6"/>
      <dgm:spPr/>
      <dgm:t>
        <a:bodyPr/>
        <a:lstStyle/>
        <a:p>
          <a:endParaRPr lang="es-ES"/>
        </a:p>
      </dgm:t>
    </dgm:pt>
    <dgm:pt modelId="{AB025D89-08B0-41BD-AF2C-86926D00F6B4}" type="pres">
      <dgm:prSet presAssocID="{2D106790-CD7D-48F9-A6CD-2117F0B45660}" presName="vert1" presStyleCnt="0"/>
      <dgm:spPr/>
    </dgm:pt>
    <dgm:pt modelId="{F61FC5EC-6AC9-4A03-A156-AAE483DD1DFA}" type="pres">
      <dgm:prSet presAssocID="{2B6FD7DB-74C6-4899-98DA-B7FF4AE13EDE}" presName="thickLine" presStyleLbl="alignNode1" presStyleIdx="2" presStyleCnt="6"/>
      <dgm:spPr/>
    </dgm:pt>
    <dgm:pt modelId="{B9AB4BAB-0827-4F40-A59F-7E99C5EFD73E}" type="pres">
      <dgm:prSet presAssocID="{2B6FD7DB-74C6-4899-98DA-B7FF4AE13EDE}" presName="horz1" presStyleCnt="0"/>
      <dgm:spPr/>
    </dgm:pt>
    <dgm:pt modelId="{8A17C38F-3457-47D5-BBF2-C04C037CB1C8}" type="pres">
      <dgm:prSet presAssocID="{2B6FD7DB-74C6-4899-98DA-B7FF4AE13EDE}" presName="tx1" presStyleLbl="revTx" presStyleIdx="2" presStyleCnt="6"/>
      <dgm:spPr/>
      <dgm:t>
        <a:bodyPr/>
        <a:lstStyle/>
        <a:p>
          <a:endParaRPr lang="es-ES"/>
        </a:p>
      </dgm:t>
    </dgm:pt>
    <dgm:pt modelId="{98B96ED0-AA0F-4F90-B4C7-B2053C5568F7}" type="pres">
      <dgm:prSet presAssocID="{2B6FD7DB-74C6-4899-98DA-B7FF4AE13EDE}" presName="vert1" presStyleCnt="0"/>
      <dgm:spPr/>
    </dgm:pt>
    <dgm:pt modelId="{B8A718B7-D9E7-4E17-9DF8-F4BB2223C593}" type="pres">
      <dgm:prSet presAssocID="{5EA6AEC5-17E3-462A-80D1-2690423C8B7C}" presName="thickLine" presStyleLbl="alignNode1" presStyleIdx="3" presStyleCnt="6"/>
      <dgm:spPr/>
    </dgm:pt>
    <dgm:pt modelId="{6C76D3FB-4A80-4A56-AB2F-93B2CCF34DE9}" type="pres">
      <dgm:prSet presAssocID="{5EA6AEC5-17E3-462A-80D1-2690423C8B7C}" presName="horz1" presStyleCnt="0"/>
      <dgm:spPr/>
    </dgm:pt>
    <dgm:pt modelId="{F00D71E8-75E6-4B7C-B293-29C18621629B}" type="pres">
      <dgm:prSet presAssocID="{5EA6AEC5-17E3-462A-80D1-2690423C8B7C}" presName="tx1" presStyleLbl="revTx" presStyleIdx="3" presStyleCnt="6"/>
      <dgm:spPr/>
      <dgm:t>
        <a:bodyPr/>
        <a:lstStyle/>
        <a:p>
          <a:endParaRPr lang="es-ES"/>
        </a:p>
      </dgm:t>
    </dgm:pt>
    <dgm:pt modelId="{7232354A-D3B1-4F07-9D55-775500F5DE62}" type="pres">
      <dgm:prSet presAssocID="{5EA6AEC5-17E3-462A-80D1-2690423C8B7C}" presName="vert1" presStyleCnt="0"/>
      <dgm:spPr/>
    </dgm:pt>
    <dgm:pt modelId="{4FE58434-D085-42DB-927C-DD12CEEF9B63}" type="pres">
      <dgm:prSet presAssocID="{917BF06C-CDE0-48AB-8765-864A524269BE}" presName="thickLine" presStyleLbl="alignNode1" presStyleIdx="4" presStyleCnt="6"/>
      <dgm:spPr/>
    </dgm:pt>
    <dgm:pt modelId="{9BDC5E7B-44BE-4673-9F63-3956C64284BF}" type="pres">
      <dgm:prSet presAssocID="{917BF06C-CDE0-48AB-8765-864A524269BE}" presName="horz1" presStyleCnt="0"/>
      <dgm:spPr/>
    </dgm:pt>
    <dgm:pt modelId="{34BBA331-FE42-402C-957B-33034C1AF279}" type="pres">
      <dgm:prSet presAssocID="{917BF06C-CDE0-48AB-8765-864A524269BE}" presName="tx1" presStyleLbl="revTx" presStyleIdx="4" presStyleCnt="6"/>
      <dgm:spPr/>
      <dgm:t>
        <a:bodyPr/>
        <a:lstStyle/>
        <a:p>
          <a:endParaRPr lang="es-ES"/>
        </a:p>
      </dgm:t>
    </dgm:pt>
    <dgm:pt modelId="{BF5C877C-D9D7-40B1-906D-BA7C9BE3E2FA}" type="pres">
      <dgm:prSet presAssocID="{917BF06C-CDE0-48AB-8765-864A524269BE}" presName="vert1" presStyleCnt="0"/>
      <dgm:spPr/>
    </dgm:pt>
    <dgm:pt modelId="{F0FBB52D-1D8F-4775-9C8E-CE7F5A15AD80}" type="pres">
      <dgm:prSet presAssocID="{3117D416-783D-4F80-A827-E3815A51B325}" presName="thickLine" presStyleLbl="alignNode1" presStyleIdx="5" presStyleCnt="6"/>
      <dgm:spPr/>
    </dgm:pt>
    <dgm:pt modelId="{96DDA67A-87E4-40A3-9D40-7513D7B310CF}" type="pres">
      <dgm:prSet presAssocID="{3117D416-783D-4F80-A827-E3815A51B325}" presName="horz1" presStyleCnt="0"/>
      <dgm:spPr/>
    </dgm:pt>
    <dgm:pt modelId="{FBAB1568-EC4C-4867-9CD1-CF197CDE0223}" type="pres">
      <dgm:prSet presAssocID="{3117D416-783D-4F80-A827-E3815A51B325}" presName="tx1" presStyleLbl="revTx" presStyleIdx="5" presStyleCnt="6"/>
      <dgm:spPr/>
      <dgm:t>
        <a:bodyPr/>
        <a:lstStyle/>
        <a:p>
          <a:endParaRPr lang="es-ES"/>
        </a:p>
      </dgm:t>
    </dgm:pt>
    <dgm:pt modelId="{E91E8186-9E76-4FC1-8711-61B489CD1CA4}" type="pres">
      <dgm:prSet presAssocID="{3117D416-783D-4F80-A827-E3815A51B325}" presName="vert1" presStyleCnt="0"/>
      <dgm:spPr/>
    </dgm:pt>
  </dgm:ptLst>
  <dgm:cxnLst>
    <dgm:cxn modelId="{A750226D-5B96-43CC-B278-06F1AC2AB077}" srcId="{21D69BCA-B2D0-4A44-BA53-8B5B93F4D872}" destId="{5EA6AEC5-17E3-462A-80D1-2690423C8B7C}" srcOrd="3" destOrd="0" parTransId="{85B4F493-937D-4AC5-B86C-A9367165607C}" sibTransId="{AC68FE6E-A2AA-4C6A-9BB1-3E9EE0154D55}"/>
    <dgm:cxn modelId="{263E1295-B68C-4076-BE96-9EA39C9C80A8}" type="presOf" srcId="{2B6FD7DB-74C6-4899-98DA-B7FF4AE13EDE}" destId="{8A17C38F-3457-47D5-BBF2-C04C037CB1C8}" srcOrd="0" destOrd="0" presId="urn:microsoft.com/office/officeart/2008/layout/LinedList"/>
    <dgm:cxn modelId="{9828EF56-AF92-4877-B950-EB8DAC1A6EE5}" type="presOf" srcId="{917BF06C-CDE0-48AB-8765-864A524269BE}" destId="{34BBA331-FE42-402C-957B-33034C1AF279}" srcOrd="0" destOrd="0" presId="urn:microsoft.com/office/officeart/2008/layout/LinedList"/>
    <dgm:cxn modelId="{5EAC1275-9903-47B4-86B3-1A2665BDE7A8}" type="presOf" srcId="{21D69BCA-B2D0-4A44-BA53-8B5B93F4D872}" destId="{D1A023E0-7CCF-442E-9C12-4859164BC7BC}" srcOrd="0" destOrd="0" presId="urn:microsoft.com/office/officeart/2008/layout/LinedList"/>
    <dgm:cxn modelId="{5AAF203E-6086-448D-BF51-0B396FBBF3E8}" type="presOf" srcId="{3117D416-783D-4F80-A827-E3815A51B325}" destId="{FBAB1568-EC4C-4867-9CD1-CF197CDE0223}" srcOrd="0" destOrd="0" presId="urn:microsoft.com/office/officeart/2008/layout/LinedList"/>
    <dgm:cxn modelId="{3CF6A71B-A475-4302-B8D4-DF0ECC5F799B}" srcId="{21D69BCA-B2D0-4A44-BA53-8B5B93F4D872}" destId="{3117D416-783D-4F80-A827-E3815A51B325}" srcOrd="5" destOrd="0" parTransId="{F182F5D3-7554-4313-B0E2-C52D5967589C}" sibTransId="{C88D70E5-E4FA-4760-8DBE-33DF8253D9B9}"/>
    <dgm:cxn modelId="{EA647F78-0B4C-4C6C-B50C-E77D08339FAB}" type="presOf" srcId="{3D7A1A56-6298-4F41-8646-99A96E124640}" destId="{9884401B-7C2C-44F5-822D-D1564BA43CA7}" srcOrd="0" destOrd="0" presId="urn:microsoft.com/office/officeart/2008/layout/LinedList"/>
    <dgm:cxn modelId="{750ADA9E-C59F-468D-AFDF-D86971CA8E18}" srcId="{21D69BCA-B2D0-4A44-BA53-8B5B93F4D872}" destId="{917BF06C-CDE0-48AB-8765-864A524269BE}" srcOrd="4" destOrd="0" parTransId="{7518A501-F990-4357-9F20-8AF43988259B}" sibTransId="{EF5BA685-4787-4B93-9048-A9E6F3AF727E}"/>
    <dgm:cxn modelId="{E28D3585-E206-46C0-B290-9EF995C10C64}" srcId="{21D69BCA-B2D0-4A44-BA53-8B5B93F4D872}" destId="{3D7A1A56-6298-4F41-8646-99A96E124640}" srcOrd="0" destOrd="0" parTransId="{74FAEC88-907A-4D65-9E0B-C9DF9A3A5F87}" sibTransId="{3910A896-C024-4F62-BD6D-D8DFA5DC812D}"/>
    <dgm:cxn modelId="{5E05B507-743F-40C6-9DC1-9E8E3BD96D30}" type="presOf" srcId="{2D106790-CD7D-48F9-A6CD-2117F0B45660}" destId="{D4AD6DFE-0D3A-4EB1-8FCA-D58479B2975D}" srcOrd="0" destOrd="0" presId="urn:microsoft.com/office/officeart/2008/layout/LinedList"/>
    <dgm:cxn modelId="{185A9BAF-DD1D-446C-958F-66FB9BA7D9F0}" type="presOf" srcId="{5EA6AEC5-17E3-462A-80D1-2690423C8B7C}" destId="{F00D71E8-75E6-4B7C-B293-29C18621629B}" srcOrd="0" destOrd="0" presId="urn:microsoft.com/office/officeart/2008/layout/LinedList"/>
    <dgm:cxn modelId="{05C9E74C-9D35-4A31-869B-FA77FE09FEE0}" srcId="{21D69BCA-B2D0-4A44-BA53-8B5B93F4D872}" destId="{2D106790-CD7D-48F9-A6CD-2117F0B45660}" srcOrd="1" destOrd="0" parTransId="{76329AE5-0E8B-4540-A19D-721656161F73}" sibTransId="{82D3DE2F-F91E-4BFF-BEB7-2019685898FA}"/>
    <dgm:cxn modelId="{ACBC2960-F584-4F4F-AE47-C3EAABD1A37A}" srcId="{21D69BCA-B2D0-4A44-BA53-8B5B93F4D872}" destId="{2B6FD7DB-74C6-4899-98DA-B7FF4AE13EDE}" srcOrd="2" destOrd="0" parTransId="{25BCBA0F-A94F-4AC7-B17E-D7F794913D96}" sibTransId="{8B82E090-167D-49C9-A553-52EBB09FD14B}"/>
    <dgm:cxn modelId="{05515CAC-965C-472C-A43D-6AC0AD6DA1F5}" type="presParOf" srcId="{D1A023E0-7CCF-442E-9C12-4859164BC7BC}" destId="{3C04BF0D-302E-4B23-A8CF-53E518D7AECD}" srcOrd="0" destOrd="0" presId="urn:microsoft.com/office/officeart/2008/layout/LinedList"/>
    <dgm:cxn modelId="{8D242C58-6B13-4478-A962-2971A220063A}" type="presParOf" srcId="{D1A023E0-7CCF-442E-9C12-4859164BC7BC}" destId="{F4BCA16C-71AD-4892-B980-E658C494825B}" srcOrd="1" destOrd="0" presId="urn:microsoft.com/office/officeart/2008/layout/LinedList"/>
    <dgm:cxn modelId="{8C8D52D5-CEC5-4040-A5FB-16B222E6C2AC}" type="presParOf" srcId="{F4BCA16C-71AD-4892-B980-E658C494825B}" destId="{9884401B-7C2C-44F5-822D-D1564BA43CA7}" srcOrd="0" destOrd="0" presId="urn:microsoft.com/office/officeart/2008/layout/LinedList"/>
    <dgm:cxn modelId="{DA0A4ADC-B816-4EB9-9405-5EDA233BA2C9}" type="presParOf" srcId="{F4BCA16C-71AD-4892-B980-E658C494825B}" destId="{152AA023-BCB9-43ED-81A3-8EC2E17B57EB}" srcOrd="1" destOrd="0" presId="urn:microsoft.com/office/officeart/2008/layout/LinedList"/>
    <dgm:cxn modelId="{63AAE9BC-CD47-459F-A659-3CBD2804E2E1}" type="presParOf" srcId="{D1A023E0-7CCF-442E-9C12-4859164BC7BC}" destId="{099100D2-7483-468D-A70E-61ABFC265198}" srcOrd="2" destOrd="0" presId="urn:microsoft.com/office/officeart/2008/layout/LinedList"/>
    <dgm:cxn modelId="{207AC9F9-9736-42B0-9C56-4C66E0F5BB6D}" type="presParOf" srcId="{D1A023E0-7CCF-442E-9C12-4859164BC7BC}" destId="{918B44E6-6A3A-4584-BEEF-39D67D84D052}" srcOrd="3" destOrd="0" presId="urn:microsoft.com/office/officeart/2008/layout/LinedList"/>
    <dgm:cxn modelId="{0578C4FC-1417-4160-B01A-3D170A1A212A}" type="presParOf" srcId="{918B44E6-6A3A-4584-BEEF-39D67D84D052}" destId="{D4AD6DFE-0D3A-4EB1-8FCA-D58479B2975D}" srcOrd="0" destOrd="0" presId="urn:microsoft.com/office/officeart/2008/layout/LinedList"/>
    <dgm:cxn modelId="{230B9F52-236C-4AA3-BC8F-DA220BA2C4E3}" type="presParOf" srcId="{918B44E6-6A3A-4584-BEEF-39D67D84D052}" destId="{AB025D89-08B0-41BD-AF2C-86926D00F6B4}" srcOrd="1" destOrd="0" presId="urn:microsoft.com/office/officeart/2008/layout/LinedList"/>
    <dgm:cxn modelId="{B4BAD36F-CD39-46AD-99B8-82456C8DCD29}" type="presParOf" srcId="{D1A023E0-7CCF-442E-9C12-4859164BC7BC}" destId="{F61FC5EC-6AC9-4A03-A156-AAE483DD1DFA}" srcOrd="4" destOrd="0" presId="urn:microsoft.com/office/officeart/2008/layout/LinedList"/>
    <dgm:cxn modelId="{BEBB100C-6E79-4005-BF22-F74F0BDB258A}" type="presParOf" srcId="{D1A023E0-7CCF-442E-9C12-4859164BC7BC}" destId="{B9AB4BAB-0827-4F40-A59F-7E99C5EFD73E}" srcOrd="5" destOrd="0" presId="urn:microsoft.com/office/officeart/2008/layout/LinedList"/>
    <dgm:cxn modelId="{290909F9-C10C-4430-BA3E-1EAE4A626D27}" type="presParOf" srcId="{B9AB4BAB-0827-4F40-A59F-7E99C5EFD73E}" destId="{8A17C38F-3457-47D5-BBF2-C04C037CB1C8}" srcOrd="0" destOrd="0" presId="urn:microsoft.com/office/officeart/2008/layout/LinedList"/>
    <dgm:cxn modelId="{4627BBDF-D530-4ECF-98F9-76F33F25240D}" type="presParOf" srcId="{B9AB4BAB-0827-4F40-A59F-7E99C5EFD73E}" destId="{98B96ED0-AA0F-4F90-B4C7-B2053C5568F7}" srcOrd="1" destOrd="0" presId="urn:microsoft.com/office/officeart/2008/layout/LinedList"/>
    <dgm:cxn modelId="{4CD58D15-A125-42A7-8045-0C204148AF49}" type="presParOf" srcId="{D1A023E0-7CCF-442E-9C12-4859164BC7BC}" destId="{B8A718B7-D9E7-4E17-9DF8-F4BB2223C593}" srcOrd="6" destOrd="0" presId="urn:microsoft.com/office/officeart/2008/layout/LinedList"/>
    <dgm:cxn modelId="{496D48BE-54C1-40F2-971F-8686102C2713}" type="presParOf" srcId="{D1A023E0-7CCF-442E-9C12-4859164BC7BC}" destId="{6C76D3FB-4A80-4A56-AB2F-93B2CCF34DE9}" srcOrd="7" destOrd="0" presId="urn:microsoft.com/office/officeart/2008/layout/LinedList"/>
    <dgm:cxn modelId="{A1D3DF79-32F9-45C0-B921-07D617BA93A6}" type="presParOf" srcId="{6C76D3FB-4A80-4A56-AB2F-93B2CCF34DE9}" destId="{F00D71E8-75E6-4B7C-B293-29C18621629B}" srcOrd="0" destOrd="0" presId="urn:microsoft.com/office/officeart/2008/layout/LinedList"/>
    <dgm:cxn modelId="{2D41CAD4-F3CE-471A-B2B3-D65B2607C219}" type="presParOf" srcId="{6C76D3FB-4A80-4A56-AB2F-93B2CCF34DE9}" destId="{7232354A-D3B1-4F07-9D55-775500F5DE62}" srcOrd="1" destOrd="0" presId="urn:microsoft.com/office/officeart/2008/layout/LinedList"/>
    <dgm:cxn modelId="{259A627A-C369-4A57-9161-DCE3201C0D5B}" type="presParOf" srcId="{D1A023E0-7CCF-442E-9C12-4859164BC7BC}" destId="{4FE58434-D085-42DB-927C-DD12CEEF9B63}" srcOrd="8" destOrd="0" presId="urn:microsoft.com/office/officeart/2008/layout/LinedList"/>
    <dgm:cxn modelId="{884DB4F9-4E2C-44BF-A9D2-087EA9504108}" type="presParOf" srcId="{D1A023E0-7CCF-442E-9C12-4859164BC7BC}" destId="{9BDC5E7B-44BE-4673-9F63-3956C64284BF}" srcOrd="9" destOrd="0" presId="urn:microsoft.com/office/officeart/2008/layout/LinedList"/>
    <dgm:cxn modelId="{C2C0F394-C009-4A22-AB98-2D203092169D}" type="presParOf" srcId="{9BDC5E7B-44BE-4673-9F63-3956C64284BF}" destId="{34BBA331-FE42-402C-957B-33034C1AF279}" srcOrd="0" destOrd="0" presId="urn:microsoft.com/office/officeart/2008/layout/LinedList"/>
    <dgm:cxn modelId="{59DC105C-7CBD-4C57-9510-16DBB75E8303}" type="presParOf" srcId="{9BDC5E7B-44BE-4673-9F63-3956C64284BF}" destId="{BF5C877C-D9D7-40B1-906D-BA7C9BE3E2FA}" srcOrd="1" destOrd="0" presId="urn:microsoft.com/office/officeart/2008/layout/LinedList"/>
    <dgm:cxn modelId="{33EC9AB6-E3DC-452E-B054-E2EC034D1618}" type="presParOf" srcId="{D1A023E0-7CCF-442E-9C12-4859164BC7BC}" destId="{F0FBB52D-1D8F-4775-9C8E-CE7F5A15AD80}" srcOrd="10" destOrd="0" presId="urn:microsoft.com/office/officeart/2008/layout/LinedList"/>
    <dgm:cxn modelId="{5BA38888-AF89-4976-B814-73804A170D67}" type="presParOf" srcId="{D1A023E0-7CCF-442E-9C12-4859164BC7BC}" destId="{96DDA67A-87E4-40A3-9D40-7513D7B310CF}" srcOrd="11" destOrd="0" presId="urn:microsoft.com/office/officeart/2008/layout/LinedList"/>
    <dgm:cxn modelId="{6E117255-9806-4DD9-ACAD-7236A023DCCF}" type="presParOf" srcId="{96DDA67A-87E4-40A3-9D40-7513D7B310CF}" destId="{FBAB1568-EC4C-4867-9CD1-CF197CDE0223}" srcOrd="0" destOrd="0" presId="urn:microsoft.com/office/officeart/2008/layout/LinedList"/>
    <dgm:cxn modelId="{54EEA758-6E0A-4932-B2CD-7DFA7BE0F8B3}" type="presParOf" srcId="{96DDA67A-87E4-40A3-9D40-7513D7B310CF}" destId="{E91E8186-9E76-4FC1-8711-61B489CD1C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7D0B66-9287-4E36-8F0E-B128D94F2FB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8B59A9-9CBA-4EAB-BB10-B7CC05C262FE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Comunidad de académicos</a:t>
          </a:r>
          <a:endParaRPr lang="es-ES" dirty="0">
            <a:solidFill>
              <a:srgbClr val="002060"/>
            </a:solidFill>
          </a:endParaRPr>
        </a:p>
      </dgm:t>
    </dgm:pt>
    <dgm:pt modelId="{8DBE708B-4CFE-4BA8-8B2B-AB5CCD25D1F6}" type="parTrans" cxnId="{1F4421BC-22E2-48B2-8F45-48EF91B9116A}">
      <dgm:prSet/>
      <dgm:spPr/>
      <dgm:t>
        <a:bodyPr/>
        <a:lstStyle/>
        <a:p>
          <a:endParaRPr lang="es-ES"/>
        </a:p>
      </dgm:t>
    </dgm:pt>
    <dgm:pt modelId="{75E99FCA-03D7-472F-AD61-E4B6126C1106}" type="sibTrans" cxnId="{1F4421BC-22E2-48B2-8F45-48EF91B9116A}">
      <dgm:prSet/>
      <dgm:spPr/>
      <dgm:t>
        <a:bodyPr/>
        <a:lstStyle/>
        <a:p>
          <a:endParaRPr lang="es-ES"/>
        </a:p>
      </dgm:t>
    </dgm:pt>
    <dgm:pt modelId="{4361101E-5609-4C72-A69E-5888CA3DE27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Instrumento de agendas políticas</a:t>
          </a:r>
          <a:endParaRPr lang="es-ES" dirty="0">
            <a:solidFill>
              <a:srgbClr val="002060"/>
            </a:solidFill>
          </a:endParaRPr>
        </a:p>
      </dgm:t>
    </dgm:pt>
    <dgm:pt modelId="{19A8D09F-8D6E-4A73-87E4-116732271E51}" type="parTrans" cxnId="{8C77BC27-9E4A-4D75-848D-53EE88DC10B3}">
      <dgm:prSet/>
      <dgm:spPr/>
      <dgm:t>
        <a:bodyPr/>
        <a:lstStyle/>
        <a:p>
          <a:endParaRPr lang="es-ES"/>
        </a:p>
      </dgm:t>
    </dgm:pt>
    <dgm:pt modelId="{AB68E943-6538-4F6F-9CAB-25B77C515E55}" type="sibTrans" cxnId="{8C77BC27-9E4A-4D75-848D-53EE88DC10B3}">
      <dgm:prSet/>
      <dgm:spPr/>
      <dgm:t>
        <a:bodyPr/>
        <a:lstStyle/>
        <a:p>
          <a:endParaRPr lang="es-ES"/>
        </a:p>
      </dgm:t>
    </dgm:pt>
    <dgm:pt modelId="{BD0F8F48-CB84-451B-8DFB-03ACE478FAB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Democracia representativa</a:t>
          </a:r>
          <a:endParaRPr lang="es-ES" dirty="0">
            <a:solidFill>
              <a:srgbClr val="002060"/>
            </a:solidFill>
          </a:endParaRPr>
        </a:p>
      </dgm:t>
    </dgm:pt>
    <dgm:pt modelId="{2BD4E659-C234-42A2-8190-5E682F064B21}" type="parTrans" cxnId="{742197BD-9E49-4378-BE4C-F05FDF33C641}">
      <dgm:prSet/>
      <dgm:spPr/>
      <dgm:t>
        <a:bodyPr/>
        <a:lstStyle/>
        <a:p>
          <a:endParaRPr lang="es-ES"/>
        </a:p>
      </dgm:t>
    </dgm:pt>
    <dgm:pt modelId="{67B0B60F-63EE-4F17-B591-D8C20AB78BE9}" type="sibTrans" cxnId="{742197BD-9E49-4378-BE4C-F05FDF33C641}">
      <dgm:prSet/>
      <dgm:spPr/>
      <dgm:t>
        <a:bodyPr/>
        <a:lstStyle/>
        <a:p>
          <a:endParaRPr lang="es-ES"/>
        </a:p>
      </dgm:t>
    </dgm:pt>
    <dgm:pt modelId="{E22E98F5-5948-475E-9D8D-3A9FAD669F24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Institución de servicios integrada a mercados</a:t>
          </a:r>
          <a:endParaRPr lang="es-ES" dirty="0">
            <a:solidFill>
              <a:srgbClr val="002060"/>
            </a:solidFill>
          </a:endParaRPr>
        </a:p>
      </dgm:t>
    </dgm:pt>
    <dgm:pt modelId="{02FCD371-D6AC-48BF-BF4D-3284E1F90188}" type="parTrans" cxnId="{85CFED1F-85E5-4E4D-B00B-34ECF93025BF}">
      <dgm:prSet/>
      <dgm:spPr/>
      <dgm:t>
        <a:bodyPr/>
        <a:lstStyle/>
        <a:p>
          <a:endParaRPr lang="es-ES"/>
        </a:p>
      </dgm:t>
    </dgm:pt>
    <dgm:pt modelId="{40BCCCCC-CED9-4B20-8F97-17C183982654}" type="sibTrans" cxnId="{85CFED1F-85E5-4E4D-B00B-34ECF93025BF}">
      <dgm:prSet/>
      <dgm:spPr/>
      <dgm:t>
        <a:bodyPr/>
        <a:lstStyle/>
        <a:p>
          <a:endParaRPr lang="es-ES"/>
        </a:p>
      </dgm:t>
    </dgm:pt>
    <dgm:pt modelId="{268C8529-F563-4353-8410-F5EAF1862C25}" type="pres">
      <dgm:prSet presAssocID="{FD7D0B66-9287-4E36-8F0E-B128D94F2F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B2BB1F-7E57-4F2F-A2BD-0982C39095B7}" type="pres">
      <dgm:prSet presAssocID="{FD7D0B66-9287-4E36-8F0E-B128D94F2FB6}" presName="axisShape" presStyleLbl="bgShp" presStyleIdx="0" presStyleCnt="1" custLinFactX="-100000" custLinFactNeighborX="-167256" custLinFactNeighborY="12971"/>
      <dgm:spPr/>
    </dgm:pt>
    <dgm:pt modelId="{75317D2B-49F3-41F7-BA6C-A3953701CFA3}" type="pres">
      <dgm:prSet presAssocID="{FD7D0B66-9287-4E36-8F0E-B128D94F2F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402D6-5DE9-4CAC-BB73-82D36E0D74CE}" type="pres">
      <dgm:prSet presAssocID="{FD7D0B66-9287-4E36-8F0E-B128D94F2F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18A48-BC6F-4888-B1D9-1D5DACF2DB72}" type="pres">
      <dgm:prSet presAssocID="{FD7D0B66-9287-4E36-8F0E-B128D94F2F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73CEA-1659-408B-B183-1C8F918925F7}" type="pres">
      <dgm:prSet presAssocID="{FD7D0B66-9287-4E36-8F0E-B128D94F2F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653529-DD9E-4326-A75F-6C05FD6EF15D}" type="presOf" srcId="{CA8B59A9-9CBA-4EAB-BB10-B7CC05C262FE}" destId="{75317D2B-49F3-41F7-BA6C-A3953701CFA3}" srcOrd="0" destOrd="0" presId="urn:microsoft.com/office/officeart/2005/8/layout/matrix2"/>
    <dgm:cxn modelId="{8C77BC27-9E4A-4D75-848D-53EE88DC10B3}" srcId="{FD7D0B66-9287-4E36-8F0E-B128D94F2FB6}" destId="{4361101E-5609-4C72-A69E-5888CA3DE276}" srcOrd="1" destOrd="0" parTransId="{19A8D09F-8D6E-4A73-87E4-116732271E51}" sibTransId="{AB68E943-6538-4F6F-9CAB-25B77C515E55}"/>
    <dgm:cxn modelId="{23874395-C438-4FF4-AA6D-C0F4D46A8B48}" type="presOf" srcId="{FD7D0B66-9287-4E36-8F0E-B128D94F2FB6}" destId="{268C8529-F563-4353-8410-F5EAF1862C25}" srcOrd="0" destOrd="0" presId="urn:microsoft.com/office/officeart/2005/8/layout/matrix2"/>
    <dgm:cxn modelId="{85CFED1F-85E5-4E4D-B00B-34ECF93025BF}" srcId="{FD7D0B66-9287-4E36-8F0E-B128D94F2FB6}" destId="{E22E98F5-5948-475E-9D8D-3A9FAD669F24}" srcOrd="3" destOrd="0" parTransId="{02FCD371-D6AC-48BF-BF4D-3284E1F90188}" sibTransId="{40BCCCCC-CED9-4B20-8F97-17C183982654}"/>
    <dgm:cxn modelId="{7F4511B9-2D84-49E0-AFC6-3B397102F71B}" type="presOf" srcId="{E22E98F5-5948-475E-9D8D-3A9FAD669F24}" destId="{FBE73CEA-1659-408B-B183-1C8F918925F7}" srcOrd="0" destOrd="0" presId="urn:microsoft.com/office/officeart/2005/8/layout/matrix2"/>
    <dgm:cxn modelId="{32A1043F-39A5-441C-BEB3-371868115E90}" type="presOf" srcId="{BD0F8F48-CB84-451B-8DFB-03ACE478FAB6}" destId="{DFE18A48-BC6F-4888-B1D9-1D5DACF2DB72}" srcOrd="0" destOrd="0" presId="urn:microsoft.com/office/officeart/2005/8/layout/matrix2"/>
    <dgm:cxn modelId="{1F4421BC-22E2-48B2-8F45-48EF91B9116A}" srcId="{FD7D0B66-9287-4E36-8F0E-B128D94F2FB6}" destId="{CA8B59A9-9CBA-4EAB-BB10-B7CC05C262FE}" srcOrd="0" destOrd="0" parTransId="{8DBE708B-4CFE-4BA8-8B2B-AB5CCD25D1F6}" sibTransId="{75E99FCA-03D7-472F-AD61-E4B6126C1106}"/>
    <dgm:cxn modelId="{288EFCB8-2975-47DE-B2D6-D368BEFA5ED6}" type="presOf" srcId="{4361101E-5609-4C72-A69E-5888CA3DE276}" destId="{B49402D6-5DE9-4CAC-BB73-82D36E0D74CE}" srcOrd="0" destOrd="0" presId="urn:microsoft.com/office/officeart/2005/8/layout/matrix2"/>
    <dgm:cxn modelId="{742197BD-9E49-4378-BE4C-F05FDF33C641}" srcId="{FD7D0B66-9287-4E36-8F0E-B128D94F2FB6}" destId="{BD0F8F48-CB84-451B-8DFB-03ACE478FAB6}" srcOrd="2" destOrd="0" parTransId="{2BD4E659-C234-42A2-8190-5E682F064B21}" sibTransId="{67B0B60F-63EE-4F17-B591-D8C20AB78BE9}"/>
    <dgm:cxn modelId="{72F037AD-1168-45B5-8721-AEE8AA082591}" type="presParOf" srcId="{268C8529-F563-4353-8410-F5EAF1862C25}" destId="{60B2BB1F-7E57-4F2F-A2BD-0982C39095B7}" srcOrd="0" destOrd="0" presId="urn:microsoft.com/office/officeart/2005/8/layout/matrix2"/>
    <dgm:cxn modelId="{9F291700-5664-437C-BF9C-A66AF4547E09}" type="presParOf" srcId="{268C8529-F563-4353-8410-F5EAF1862C25}" destId="{75317D2B-49F3-41F7-BA6C-A3953701CFA3}" srcOrd="1" destOrd="0" presId="urn:microsoft.com/office/officeart/2005/8/layout/matrix2"/>
    <dgm:cxn modelId="{5D75339A-F7C7-46B4-AC65-738831EA9738}" type="presParOf" srcId="{268C8529-F563-4353-8410-F5EAF1862C25}" destId="{B49402D6-5DE9-4CAC-BB73-82D36E0D74CE}" srcOrd="2" destOrd="0" presId="urn:microsoft.com/office/officeart/2005/8/layout/matrix2"/>
    <dgm:cxn modelId="{668161D0-D9DF-4B77-8D1E-09D0418102F5}" type="presParOf" srcId="{268C8529-F563-4353-8410-F5EAF1862C25}" destId="{DFE18A48-BC6F-4888-B1D9-1D5DACF2DB72}" srcOrd="3" destOrd="0" presId="urn:microsoft.com/office/officeart/2005/8/layout/matrix2"/>
    <dgm:cxn modelId="{F85FEEF5-DFAD-4641-ABDB-13657487B8A4}" type="presParOf" srcId="{268C8529-F563-4353-8410-F5EAF1862C25}" destId="{FBE73CEA-1659-408B-B183-1C8F918925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D69BCA-B2D0-4A44-BA53-8B5B93F4D8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7BF06C-CDE0-48AB-8765-864A524269BE}">
      <dgm:prSet/>
      <dgm:spPr/>
      <dgm:t>
        <a:bodyPr/>
        <a:lstStyle/>
        <a:p>
          <a:r>
            <a:rPr lang="es-ES" dirty="0" smtClean="0"/>
            <a:t>Herramienta institucional para alcanzar los objetivos y las prioridades definidas por los gobiernos</a:t>
          </a:r>
          <a:endParaRPr lang="es-ES" dirty="0"/>
        </a:p>
      </dgm:t>
    </dgm:pt>
    <dgm:pt modelId="{7518A501-F990-4357-9F20-8AF43988259B}" type="parTrans" cxnId="{750ADA9E-C59F-468D-AFDF-D86971CA8E18}">
      <dgm:prSet/>
      <dgm:spPr/>
      <dgm:t>
        <a:bodyPr/>
        <a:lstStyle/>
        <a:p>
          <a:endParaRPr lang="es-ES"/>
        </a:p>
      </dgm:t>
    </dgm:pt>
    <dgm:pt modelId="{EF5BA685-4787-4B93-9048-A9E6F3AF727E}" type="sibTrans" cxnId="{750ADA9E-C59F-468D-AFDF-D86971CA8E18}">
      <dgm:prSet/>
      <dgm:spPr/>
      <dgm:t>
        <a:bodyPr/>
        <a:lstStyle/>
        <a:p>
          <a:endParaRPr lang="es-ES"/>
        </a:p>
      </dgm:t>
    </dgm:pt>
    <dgm:pt modelId="{F8F8628E-D4BD-4F53-BCF8-BA279091A8E7}">
      <dgm:prSet/>
      <dgm:spPr/>
      <dgm:t>
        <a:bodyPr/>
        <a:lstStyle/>
        <a:p>
          <a:r>
            <a:rPr lang="es-ES" dirty="0" smtClean="0"/>
            <a:t>La educación y la investigación fomentan el desarrollo  y constituyen fuentes de riqueza y bienestar </a:t>
          </a:r>
          <a:endParaRPr lang="es-ES" dirty="0"/>
        </a:p>
      </dgm:t>
    </dgm:pt>
    <dgm:pt modelId="{FEB97BF3-DAD3-495F-BB1F-356BF00D69C4}" type="parTrans" cxnId="{0AA93CA9-E3D2-46B0-BAE7-98B0EA920F1C}">
      <dgm:prSet/>
      <dgm:spPr/>
      <dgm:t>
        <a:bodyPr/>
        <a:lstStyle/>
        <a:p>
          <a:endParaRPr lang="es-ES"/>
        </a:p>
      </dgm:t>
    </dgm:pt>
    <dgm:pt modelId="{6304CF62-4FD5-4150-916A-2DBCD43E98D0}" type="sibTrans" cxnId="{0AA93CA9-E3D2-46B0-BAE7-98B0EA920F1C}">
      <dgm:prSet/>
      <dgm:spPr/>
      <dgm:t>
        <a:bodyPr/>
        <a:lstStyle/>
        <a:p>
          <a:endParaRPr lang="es-ES"/>
        </a:p>
      </dgm:t>
    </dgm:pt>
    <dgm:pt modelId="{24713F26-C95A-421B-A62C-A64FD709295A}">
      <dgm:prSet/>
      <dgm:spPr/>
      <dgm:t>
        <a:bodyPr/>
        <a:lstStyle/>
        <a:p>
          <a:r>
            <a:rPr lang="es-ES" dirty="0" smtClean="0"/>
            <a:t>Organización: Comunidades científicas y actividades académicas, interrelacionadas y unificadas por autoridades rectoras. Autonomía delegada</a:t>
          </a:r>
          <a:endParaRPr lang="es-ES" dirty="0"/>
        </a:p>
      </dgm:t>
    </dgm:pt>
    <dgm:pt modelId="{8E65BD58-50CC-45F8-BF14-ED289079D717}" type="parTrans" cxnId="{0BF40328-2F24-4BE3-9E8D-D48EFBED1CE5}">
      <dgm:prSet/>
      <dgm:spPr/>
      <dgm:t>
        <a:bodyPr/>
        <a:lstStyle/>
        <a:p>
          <a:endParaRPr lang="es-ES"/>
        </a:p>
      </dgm:t>
    </dgm:pt>
    <dgm:pt modelId="{8C21F351-F7B2-4687-9E18-C27B4BA1793A}" type="sibTrans" cxnId="{0BF40328-2F24-4BE3-9E8D-D48EFBED1CE5}">
      <dgm:prSet/>
      <dgm:spPr/>
      <dgm:t>
        <a:bodyPr/>
        <a:lstStyle/>
        <a:p>
          <a:endParaRPr lang="es-ES"/>
        </a:p>
      </dgm:t>
    </dgm:pt>
    <dgm:pt modelId="{618425C7-F51A-427E-8DAC-E80DB1F06D7F}">
      <dgm:prSet/>
      <dgm:spPr/>
      <dgm:t>
        <a:bodyPr/>
        <a:lstStyle/>
        <a:p>
          <a:r>
            <a:rPr lang="es-ES" dirty="0" smtClean="0"/>
            <a:t>Evaluación: Efectividad en el logro de los objetivos políticos fijados</a:t>
          </a:r>
          <a:endParaRPr lang="es-ES" dirty="0"/>
        </a:p>
      </dgm:t>
    </dgm:pt>
    <dgm:pt modelId="{C0D56954-B26B-41D9-9607-43731D93B7B3}" type="parTrans" cxnId="{547C5467-E96E-4AD0-83C5-655C9FC364A3}">
      <dgm:prSet/>
      <dgm:spPr/>
      <dgm:t>
        <a:bodyPr/>
        <a:lstStyle/>
        <a:p>
          <a:endParaRPr lang="es-ES"/>
        </a:p>
      </dgm:t>
    </dgm:pt>
    <dgm:pt modelId="{BE0AE493-074D-4018-BD24-A369A3A01E65}" type="sibTrans" cxnId="{547C5467-E96E-4AD0-83C5-655C9FC364A3}">
      <dgm:prSet/>
      <dgm:spPr/>
      <dgm:t>
        <a:bodyPr/>
        <a:lstStyle/>
        <a:p>
          <a:endParaRPr lang="es-ES"/>
        </a:p>
      </dgm:t>
    </dgm:pt>
    <dgm:pt modelId="{BCFA7546-1AAB-42F5-9B1E-72C7EA63983A}">
      <dgm:prSet/>
      <dgm:spPr/>
      <dgm:t>
        <a:bodyPr/>
        <a:lstStyle/>
        <a:p>
          <a:r>
            <a:rPr lang="es-ES" dirty="0" smtClean="0"/>
            <a:t>Recursos: Públicos de acuerdo con resultados y logros</a:t>
          </a:r>
          <a:endParaRPr lang="es-ES" dirty="0"/>
        </a:p>
      </dgm:t>
    </dgm:pt>
    <dgm:pt modelId="{8BDCCA6D-9929-43FC-9972-0F84BB1E03DF}" type="parTrans" cxnId="{A04DA3DD-A868-4CBC-B0B9-540C89C72370}">
      <dgm:prSet/>
      <dgm:spPr/>
      <dgm:t>
        <a:bodyPr/>
        <a:lstStyle/>
        <a:p>
          <a:endParaRPr lang="es-ES"/>
        </a:p>
      </dgm:t>
    </dgm:pt>
    <dgm:pt modelId="{8C2CA32B-F27F-447B-B164-F618133326BA}" type="sibTrans" cxnId="{A04DA3DD-A868-4CBC-B0B9-540C89C72370}">
      <dgm:prSet/>
      <dgm:spPr/>
      <dgm:t>
        <a:bodyPr/>
        <a:lstStyle/>
        <a:p>
          <a:endParaRPr lang="es-ES"/>
        </a:p>
      </dgm:t>
    </dgm:pt>
    <dgm:pt modelId="{D1A023E0-7CCF-442E-9C12-4859164BC7BC}" type="pres">
      <dgm:prSet presAssocID="{21D69BCA-B2D0-4A44-BA53-8B5B93F4D8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FE58434-D085-42DB-927C-DD12CEEF9B63}" type="pres">
      <dgm:prSet presAssocID="{917BF06C-CDE0-48AB-8765-864A524269BE}" presName="thickLine" presStyleLbl="alignNode1" presStyleIdx="0" presStyleCnt="5"/>
      <dgm:spPr/>
    </dgm:pt>
    <dgm:pt modelId="{9BDC5E7B-44BE-4673-9F63-3956C64284BF}" type="pres">
      <dgm:prSet presAssocID="{917BF06C-CDE0-48AB-8765-864A524269BE}" presName="horz1" presStyleCnt="0"/>
      <dgm:spPr/>
    </dgm:pt>
    <dgm:pt modelId="{34BBA331-FE42-402C-957B-33034C1AF279}" type="pres">
      <dgm:prSet presAssocID="{917BF06C-CDE0-48AB-8765-864A524269BE}" presName="tx1" presStyleLbl="revTx" presStyleIdx="0" presStyleCnt="5"/>
      <dgm:spPr/>
      <dgm:t>
        <a:bodyPr/>
        <a:lstStyle/>
        <a:p>
          <a:endParaRPr lang="es-ES"/>
        </a:p>
      </dgm:t>
    </dgm:pt>
    <dgm:pt modelId="{BF5C877C-D9D7-40B1-906D-BA7C9BE3E2FA}" type="pres">
      <dgm:prSet presAssocID="{917BF06C-CDE0-48AB-8765-864A524269BE}" presName="vert1" presStyleCnt="0"/>
      <dgm:spPr/>
    </dgm:pt>
    <dgm:pt modelId="{004A078C-D606-49CF-88A1-7C2DE605FA56}" type="pres">
      <dgm:prSet presAssocID="{F8F8628E-D4BD-4F53-BCF8-BA279091A8E7}" presName="thickLine" presStyleLbl="alignNode1" presStyleIdx="1" presStyleCnt="5"/>
      <dgm:spPr/>
    </dgm:pt>
    <dgm:pt modelId="{39DFD789-8E45-4F76-9C83-71AA70D98105}" type="pres">
      <dgm:prSet presAssocID="{F8F8628E-D4BD-4F53-BCF8-BA279091A8E7}" presName="horz1" presStyleCnt="0"/>
      <dgm:spPr/>
    </dgm:pt>
    <dgm:pt modelId="{8B83C514-14E4-4BE7-A569-7635D54EFB94}" type="pres">
      <dgm:prSet presAssocID="{F8F8628E-D4BD-4F53-BCF8-BA279091A8E7}" presName="tx1" presStyleLbl="revTx" presStyleIdx="1" presStyleCnt="5"/>
      <dgm:spPr/>
      <dgm:t>
        <a:bodyPr/>
        <a:lstStyle/>
        <a:p>
          <a:endParaRPr lang="es-ES"/>
        </a:p>
      </dgm:t>
    </dgm:pt>
    <dgm:pt modelId="{4C6B7758-7951-4D18-A5B6-72D4C46DFD16}" type="pres">
      <dgm:prSet presAssocID="{F8F8628E-D4BD-4F53-BCF8-BA279091A8E7}" presName="vert1" presStyleCnt="0"/>
      <dgm:spPr/>
    </dgm:pt>
    <dgm:pt modelId="{6B4D1455-9BA1-4E88-9C98-DF485D0047CB}" type="pres">
      <dgm:prSet presAssocID="{24713F26-C95A-421B-A62C-A64FD709295A}" presName="thickLine" presStyleLbl="alignNode1" presStyleIdx="2" presStyleCnt="5"/>
      <dgm:spPr/>
    </dgm:pt>
    <dgm:pt modelId="{DD2F3B21-9AC2-4668-B90A-E6902D604183}" type="pres">
      <dgm:prSet presAssocID="{24713F26-C95A-421B-A62C-A64FD709295A}" presName="horz1" presStyleCnt="0"/>
      <dgm:spPr/>
    </dgm:pt>
    <dgm:pt modelId="{8ADAAE34-B003-4094-9AA4-4D0E7B5D72E4}" type="pres">
      <dgm:prSet presAssocID="{24713F26-C95A-421B-A62C-A64FD709295A}" presName="tx1" presStyleLbl="revTx" presStyleIdx="2" presStyleCnt="5"/>
      <dgm:spPr/>
      <dgm:t>
        <a:bodyPr/>
        <a:lstStyle/>
        <a:p>
          <a:endParaRPr lang="es-ES"/>
        </a:p>
      </dgm:t>
    </dgm:pt>
    <dgm:pt modelId="{41154D98-11B8-478A-A6BD-87FF14AA9C3D}" type="pres">
      <dgm:prSet presAssocID="{24713F26-C95A-421B-A62C-A64FD709295A}" presName="vert1" presStyleCnt="0"/>
      <dgm:spPr/>
    </dgm:pt>
    <dgm:pt modelId="{31EC9B3E-39DF-4C6B-83F9-67761DA71B41}" type="pres">
      <dgm:prSet presAssocID="{618425C7-F51A-427E-8DAC-E80DB1F06D7F}" presName="thickLine" presStyleLbl="alignNode1" presStyleIdx="3" presStyleCnt="5"/>
      <dgm:spPr/>
    </dgm:pt>
    <dgm:pt modelId="{F0DE228A-C20E-443B-A585-821C2530DC50}" type="pres">
      <dgm:prSet presAssocID="{618425C7-F51A-427E-8DAC-E80DB1F06D7F}" presName="horz1" presStyleCnt="0"/>
      <dgm:spPr/>
    </dgm:pt>
    <dgm:pt modelId="{85F45276-74E7-4771-A877-0725D396F041}" type="pres">
      <dgm:prSet presAssocID="{618425C7-F51A-427E-8DAC-E80DB1F06D7F}" presName="tx1" presStyleLbl="revTx" presStyleIdx="3" presStyleCnt="5"/>
      <dgm:spPr/>
      <dgm:t>
        <a:bodyPr/>
        <a:lstStyle/>
        <a:p>
          <a:endParaRPr lang="es-ES"/>
        </a:p>
      </dgm:t>
    </dgm:pt>
    <dgm:pt modelId="{413A2A83-91EE-4E92-AC54-2262E15AA350}" type="pres">
      <dgm:prSet presAssocID="{618425C7-F51A-427E-8DAC-E80DB1F06D7F}" presName="vert1" presStyleCnt="0"/>
      <dgm:spPr/>
    </dgm:pt>
    <dgm:pt modelId="{8BE8A796-030E-4B6B-AD77-F01E9ED143E2}" type="pres">
      <dgm:prSet presAssocID="{BCFA7546-1AAB-42F5-9B1E-72C7EA63983A}" presName="thickLine" presStyleLbl="alignNode1" presStyleIdx="4" presStyleCnt="5"/>
      <dgm:spPr/>
    </dgm:pt>
    <dgm:pt modelId="{5470ACE6-6049-401B-844F-DE82C09CFB3C}" type="pres">
      <dgm:prSet presAssocID="{BCFA7546-1AAB-42F5-9B1E-72C7EA63983A}" presName="horz1" presStyleCnt="0"/>
      <dgm:spPr/>
    </dgm:pt>
    <dgm:pt modelId="{94624B87-2545-4367-8D3E-F25973E0ED4B}" type="pres">
      <dgm:prSet presAssocID="{BCFA7546-1AAB-42F5-9B1E-72C7EA63983A}" presName="tx1" presStyleLbl="revTx" presStyleIdx="4" presStyleCnt="5"/>
      <dgm:spPr/>
      <dgm:t>
        <a:bodyPr/>
        <a:lstStyle/>
        <a:p>
          <a:endParaRPr lang="es-ES"/>
        </a:p>
      </dgm:t>
    </dgm:pt>
    <dgm:pt modelId="{5E0634CF-EFC8-4A97-883C-9B6B74C3DE28}" type="pres">
      <dgm:prSet presAssocID="{BCFA7546-1AAB-42F5-9B1E-72C7EA63983A}" presName="vert1" presStyleCnt="0"/>
      <dgm:spPr/>
    </dgm:pt>
  </dgm:ptLst>
  <dgm:cxnLst>
    <dgm:cxn modelId="{0AA93CA9-E3D2-46B0-BAE7-98B0EA920F1C}" srcId="{21D69BCA-B2D0-4A44-BA53-8B5B93F4D872}" destId="{F8F8628E-D4BD-4F53-BCF8-BA279091A8E7}" srcOrd="1" destOrd="0" parTransId="{FEB97BF3-DAD3-495F-BB1F-356BF00D69C4}" sibTransId="{6304CF62-4FD5-4150-916A-2DBCD43E98D0}"/>
    <dgm:cxn modelId="{941EE76B-A82D-4B2C-BD0A-2D73E970C5EC}" type="presOf" srcId="{24713F26-C95A-421B-A62C-A64FD709295A}" destId="{8ADAAE34-B003-4094-9AA4-4D0E7B5D72E4}" srcOrd="0" destOrd="0" presId="urn:microsoft.com/office/officeart/2008/layout/LinedList"/>
    <dgm:cxn modelId="{02CC5746-A596-403D-9261-7C1516CF4B0C}" type="presOf" srcId="{BCFA7546-1AAB-42F5-9B1E-72C7EA63983A}" destId="{94624B87-2545-4367-8D3E-F25973E0ED4B}" srcOrd="0" destOrd="0" presId="urn:microsoft.com/office/officeart/2008/layout/LinedList"/>
    <dgm:cxn modelId="{9828EF56-AF92-4877-B950-EB8DAC1A6EE5}" type="presOf" srcId="{917BF06C-CDE0-48AB-8765-864A524269BE}" destId="{34BBA331-FE42-402C-957B-33034C1AF279}" srcOrd="0" destOrd="0" presId="urn:microsoft.com/office/officeart/2008/layout/LinedList"/>
    <dgm:cxn modelId="{5EAC1275-9903-47B4-86B3-1A2665BDE7A8}" type="presOf" srcId="{21D69BCA-B2D0-4A44-BA53-8B5B93F4D872}" destId="{D1A023E0-7CCF-442E-9C12-4859164BC7BC}" srcOrd="0" destOrd="0" presId="urn:microsoft.com/office/officeart/2008/layout/LinedList"/>
    <dgm:cxn modelId="{547C5467-E96E-4AD0-83C5-655C9FC364A3}" srcId="{21D69BCA-B2D0-4A44-BA53-8B5B93F4D872}" destId="{618425C7-F51A-427E-8DAC-E80DB1F06D7F}" srcOrd="3" destOrd="0" parTransId="{C0D56954-B26B-41D9-9607-43731D93B7B3}" sibTransId="{BE0AE493-074D-4018-BD24-A369A3A01E65}"/>
    <dgm:cxn modelId="{65E18569-8435-40EB-92DE-AA63916DEF18}" type="presOf" srcId="{F8F8628E-D4BD-4F53-BCF8-BA279091A8E7}" destId="{8B83C514-14E4-4BE7-A569-7635D54EFB94}" srcOrd="0" destOrd="0" presId="urn:microsoft.com/office/officeart/2008/layout/LinedList"/>
    <dgm:cxn modelId="{0BF40328-2F24-4BE3-9E8D-D48EFBED1CE5}" srcId="{21D69BCA-B2D0-4A44-BA53-8B5B93F4D872}" destId="{24713F26-C95A-421B-A62C-A64FD709295A}" srcOrd="2" destOrd="0" parTransId="{8E65BD58-50CC-45F8-BF14-ED289079D717}" sibTransId="{8C21F351-F7B2-4687-9E18-C27B4BA1793A}"/>
    <dgm:cxn modelId="{750ADA9E-C59F-468D-AFDF-D86971CA8E18}" srcId="{21D69BCA-B2D0-4A44-BA53-8B5B93F4D872}" destId="{917BF06C-CDE0-48AB-8765-864A524269BE}" srcOrd="0" destOrd="0" parTransId="{7518A501-F990-4357-9F20-8AF43988259B}" sibTransId="{EF5BA685-4787-4B93-9048-A9E6F3AF727E}"/>
    <dgm:cxn modelId="{8D95CCA3-EE4E-4D44-832E-3FC30512E113}" type="presOf" srcId="{618425C7-F51A-427E-8DAC-E80DB1F06D7F}" destId="{85F45276-74E7-4771-A877-0725D396F041}" srcOrd="0" destOrd="0" presId="urn:microsoft.com/office/officeart/2008/layout/LinedList"/>
    <dgm:cxn modelId="{A04DA3DD-A868-4CBC-B0B9-540C89C72370}" srcId="{21D69BCA-B2D0-4A44-BA53-8B5B93F4D872}" destId="{BCFA7546-1AAB-42F5-9B1E-72C7EA63983A}" srcOrd="4" destOrd="0" parTransId="{8BDCCA6D-9929-43FC-9972-0F84BB1E03DF}" sibTransId="{8C2CA32B-F27F-447B-B164-F618133326BA}"/>
    <dgm:cxn modelId="{259A627A-C369-4A57-9161-DCE3201C0D5B}" type="presParOf" srcId="{D1A023E0-7CCF-442E-9C12-4859164BC7BC}" destId="{4FE58434-D085-42DB-927C-DD12CEEF9B63}" srcOrd="0" destOrd="0" presId="urn:microsoft.com/office/officeart/2008/layout/LinedList"/>
    <dgm:cxn modelId="{884DB4F9-4E2C-44BF-A9D2-087EA9504108}" type="presParOf" srcId="{D1A023E0-7CCF-442E-9C12-4859164BC7BC}" destId="{9BDC5E7B-44BE-4673-9F63-3956C64284BF}" srcOrd="1" destOrd="0" presId="urn:microsoft.com/office/officeart/2008/layout/LinedList"/>
    <dgm:cxn modelId="{C2C0F394-C009-4A22-AB98-2D203092169D}" type="presParOf" srcId="{9BDC5E7B-44BE-4673-9F63-3956C64284BF}" destId="{34BBA331-FE42-402C-957B-33034C1AF279}" srcOrd="0" destOrd="0" presId="urn:microsoft.com/office/officeart/2008/layout/LinedList"/>
    <dgm:cxn modelId="{59DC105C-7CBD-4C57-9510-16DBB75E8303}" type="presParOf" srcId="{9BDC5E7B-44BE-4673-9F63-3956C64284BF}" destId="{BF5C877C-D9D7-40B1-906D-BA7C9BE3E2FA}" srcOrd="1" destOrd="0" presId="urn:microsoft.com/office/officeart/2008/layout/LinedList"/>
    <dgm:cxn modelId="{35D1FEA8-2E5A-4BD8-9F7D-DCAC16374F4A}" type="presParOf" srcId="{D1A023E0-7CCF-442E-9C12-4859164BC7BC}" destId="{004A078C-D606-49CF-88A1-7C2DE605FA56}" srcOrd="2" destOrd="0" presId="urn:microsoft.com/office/officeart/2008/layout/LinedList"/>
    <dgm:cxn modelId="{40EE995C-C18C-4C2C-B230-CB181BFB1912}" type="presParOf" srcId="{D1A023E0-7CCF-442E-9C12-4859164BC7BC}" destId="{39DFD789-8E45-4F76-9C83-71AA70D98105}" srcOrd="3" destOrd="0" presId="urn:microsoft.com/office/officeart/2008/layout/LinedList"/>
    <dgm:cxn modelId="{3AC03CCB-1D4D-40D3-951D-122573677322}" type="presParOf" srcId="{39DFD789-8E45-4F76-9C83-71AA70D98105}" destId="{8B83C514-14E4-4BE7-A569-7635D54EFB94}" srcOrd="0" destOrd="0" presId="urn:microsoft.com/office/officeart/2008/layout/LinedList"/>
    <dgm:cxn modelId="{8CDAFC61-F079-46AE-98C0-7D1AC994AB5E}" type="presParOf" srcId="{39DFD789-8E45-4F76-9C83-71AA70D98105}" destId="{4C6B7758-7951-4D18-A5B6-72D4C46DFD16}" srcOrd="1" destOrd="0" presId="urn:microsoft.com/office/officeart/2008/layout/LinedList"/>
    <dgm:cxn modelId="{265CBA51-8485-40EB-9FE0-D4A454C06003}" type="presParOf" srcId="{D1A023E0-7CCF-442E-9C12-4859164BC7BC}" destId="{6B4D1455-9BA1-4E88-9C98-DF485D0047CB}" srcOrd="4" destOrd="0" presId="urn:microsoft.com/office/officeart/2008/layout/LinedList"/>
    <dgm:cxn modelId="{028FE8FD-9B06-42D2-BC0B-E9A8CBAF45F5}" type="presParOf" srcId="{D1A023E0-7CCF-442E-9C12-4859164BC7BC}" destId="{DD2F3B21-9AC2-4668-B90A-E6902D604183}" srcOrd="5" destOrd="0" presId="urn:microsoft.com/office/officeart/2008/layout/LinedList"/>
    <dgm:cxn modelId="{85C34374-2853-44EC-8A48-2A6F092489CF}" type="presParOf" srcId="{DD2F3B21-9AC2-4668-B90A-E6902D604183}" destId="{8ADAAE34-B003-4094-9AA4-4D0E7B5D72E4}" srcOrd="0" destOrd="0" presId="urn:microsoft.com/office/officeart/2008/layout/LinedList"/>
    <dgm:cxn modelId="{B43F5611-BA92-4C95-A815-78806632F9CB}" type="presParOf" srcId="{DD2F3B21-9AC2-4668-B90A-E6902D604183}" destId="{41154D98-11B8-478A-A6BD-87FF14AA9C3D}" srcOrd="1" destOrd="0" presId="urn:microsoft.com/office/officeart/2008/layout/LinedList"/>
    <dgm:cxn modelId="{2D475884-4ACA-46BD-B995-E226B71F3322}" type="presParOf" srcId="{D1A023E0-7CCF-442E-9C12-4859164BC7BC}" destId="{31EC9B3E-39DF-4C6B-83F9-67761DA71B41}" srcOrd="6" destOrd="0" presId="urn:microsoft.com/office/officeart/2008/layout/LinedList"/>
    <dgm:cxn modelId="{BD27D5F8-3273-4902-92E1-87A446F6FF19}" type="presParOf" srcId="{D1A023E0-7CCF-442E-9C12-4859164BC7BC}" destId="{F0DE228A-C20E-443B-A585-821C2530DC50}" srcOrd="7" destOrd="0" presId="urn:microsoft.com/office/officeart/2008/layout/LinedList"/>
    <dgm:cxn modelId="{E0E5EECD-3494-4C1D-9B01-75806A56416F}" type="presParOf" srcId="{F0DE228A-C20E-443B-A585-821C2530DC50}" destId="{85F45276-74E7-4771-A877-0725D396F041}" srcOrd="0" destOrd="0" presId="urn:microsoft.com/office/officeart/2008/layout/LinedList"/>
    <dgm:cxn modelId="{94DEE8CA-DBD7-4874-BB95-E97C1E1A78FC}" type="presParOf" srcId="{F0DE228A-C20E-443B-A585-821C2530DC50}" destId="{413A2A83-91EE-4E92-AC54-2262E15AA350}" srcOrd="1" destOrd="0" presId="urn:microsoft.com/office/officeart/2008/layout/LinedList"/>
    <dgm:cxn modelId="{B7053593-CB88-4322-9A54-4ACDD25889AA}" type="presParOf" srcId="{D1A023E0-7CCF-442E-9C12-4859164BC7BC}" destId="{8BE8A796-030E-4B6B-AD77-F01E9ED143E2}" srcOrd="8" destOrd="0" presId="urn:microsoft.com/office/officeart/2008/layout/LinedList"/>
    <dgm:cxn modelId="{120B81E8-A7C2-468A-B152-742FC9729B00}" type="presParOf" srcId="{D1A023E0-7CCF-442E-9C12-4859164BC7BC}" destId="{5470ACE6-6049-401B-844F-DE82C09CFB3C}" srcOrd="9" destOrd="0" presId="urn:microsoft.com/office/officeart/2008/layout/LinedList"/>
    <dgm:cxn modelId="{EF4CE3BD-C3F0-4029-B282-326E783A9953}" type="presParOf" srcId="{5470ACE6-6049-401B-844F-DE82C09CFB3C}" destId="{94624B87-2545-4367-8D3E-F25973E0ED4B}" srcOrd="0" destOrd="0" presId="urn:microsoft.com/office/officeart/2008/layout/LinedList"/>
    <dgm:cxn modelId="{ECFD7255-5E2C-4613-A117-3E53D17511B7}" type="presParOf" srcId="{5470ACE6-6049-401B-844F-DE82C09CFB3C}" destId="{5E0634CF-EFC8-4A97-883C-9B6B74C3DE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7D0B66-9287-4E36-8F0E-B128D94F2FB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8B59A9-9CBA-4EAB-BB10-B7CC05C262FE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Comunidad de académicos</a:t>
          </a:r>
          <a:endParaRPr lang="es-ES" dirty="0">
            <a:solidFill>
              <a:srgbClr val="002060"/>
            </a:solidFill>
          </a:endParaRPr>
        </a:p>
      </dgm:t>
    </dgm:pt>
    <dgm:pt modelId="{8DBE708B-4CFE-4BA8-8B2B-AB5CCD25D1F6}" type="parTrans" cxnId="{1F4421BC-22E2-48B2-8F45-48EF91B9116A}">
      <dgm:prSet/>
      <dgm:spPr/>
      <dgm:t>
        <a:bodyPr/>
        <a:lstStyle/>
        <a:p>
          <a:endParaRPr lang="es-ES"/>
        </a:p>
      </dgm:t>
    </dgm:pt>
    <dgm:pt modelId="{75E99FCA-03D7-472F-AD61-E4B6126C1106}" type="sibTrans" cxnId="{1F4421BC-22E2-48B2-8F45-48EF91B9116A}">
      <dgm:prSet/>
      <dgm:spPr/>
      <dgm:t>
        <a:bodyPr/>
        <a:lstStyle/>
        <a:p>
          <a:endParaRPr lang="es-ES"/>
        </a:p>
      </dgm:t>
    </dgm:pt>
    <dgm:pt modelId="{4361101E-5609-4C72-A69E-5888CA3DE27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Instrumento de agendas políticas</a:t>
          </a:r>
          <a:endParaRPr lang="es-ES" dirty="0">
            <a:solidFill>
              <a:srgbClr val="002060"/>
            </a:solidFill>
          </a:endParaRPr>
        </a:p>
      </dgm:t>
    </dgm:pt>
    <dgm:pt modelId="{19A8D09F-8D6E-4A73-87E4-116732271E51}" type="parTrans" cxnId="{8C77BC27-9E4A-4D75-848D-53EE88DC10B3}">
      <dgm:prSet/>
      <dgm:spPr/>
      <dgm:t>
        <a:bodyPr/>
        <a:lstStyle/>
        <a:p>
          <a:endParaRPr lang="es-ES"/>
        </a:p>
      </dgm:t>
    </dgm:pt>
    <dgm:pt modelId="{AB68E943-6538-4F6F-9CAB-25B77C515E55}" type="sibTrans" cxnId="{8C77BC27-9E4A-4D75-848D-53EE88DC10B3}">
      <dgm:prSet/>
      <dgm:spPr/>
      <dgm:t>
        <a:bodyPr/>
        <a:lstStyle/>
        <a:p>
          <a:endParaRPr lang="es-ES"/>
        </a:p>
      </dgm:t>
    </dgm:pt>
    <dgm:pt modelId="{BD0F8F48-CB84-451B-8DFB-03ACE478FAB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Democracia representativa</a:t>
          </a:r>
          <a:endParaRPr lang="es-ES" dirty="0">
            <a:solidFill>
              <a:srgbClr val="002060"/>
            </a:solidFill>
          </a:endParaRPr>
        </a:p>
      </dgm:t>
    </dgm:pt>
    <dgm:pt modelId="{2BD4E659-C234-42A2-8190-5E682F064B21}" type="parTrans" cxnId="{742197BD-9E49-4378-BE4C-F05FDF33C641}">
      <dgm:prSet/>
      <dgm:spPr/>
      <dgm:t>
        <a:bodyPr/>
        <a:lstStyle/>
        <a:p>
          <a:endParaRPr lang="es-ES"/>
        </a:p>
      </dgm:t>
    </dgm:pt>
    <dgm:pt modelId="{67B0B60F-63EE-4F17-B591-D8C20AB78BE9}" type="sibTrans" cxnId="{742197BD-9E49-4378-BE4C-F05FDF33C641}">
      <dgm:prSet/>
      <dgm:spPr/>
      <dgm:t>
        <a:bodyPr/>
        <a:lstStyle/>
        <a:p>
          <a:endParaRPr lang="es-ES"/>
        </a:p>
      </dgm:t>
    </dgm:pt>
    <dgm:pt modelId="{E22E98F5-5948-475E-9D8D-3A9FAD669F24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Institución de servicios integrada a mercados</a:t>
          </a:r>
          <a:endParaRPr lang="es-ES" dirty="0">
            <a:solidFill>
              <a:srgbClr val="002060"/>
            </a:solidFill>
          </a:endParaRPr>
        </a:p>
      </dgm:t>
    </dgm:pt>
    <dgm:pt modelId="{02FCD371-D6AC-48BF-BF4D-3284E1F90188}" type="parTrans" cxnId="{85CFED1F-85E5-4E4D-B00B-34ECF93025BF}">
      <dgm:prSet/>
      <dgm:spPr/>
      <dgm:t>
        <a:bodyPr/>
        <a:lstStyle/>
        <a:p>
          <a:endParaRPr lang="es-ES"/>
        </a:p>
      </dgm:t>
    </dgm:pt>
    <dgm:pt modelId="{40BCCCCC-CED9-4B20-8F97-17C183982654}" type="sibTrans" cxnId="{85CFED1F-85E5-4E4D-B00B-34ECF93025BF}">
      <dgm:prSet/>
      <dgm:spPr/>
      <dgm:t>
        <a:bodyPr/>
        <a:lstStyle/>
        <a:p>
          <a:endParaRPr lang="es-ES"/>
        </a:p>
      </dgm:t>
    </dgm:pt>
    <dgm:pt modelId="{268C8529-F563-4353-8410-F5EAF1862C25}" type="pres">
      <dgm:prSet presAssocID="{FD7D0B66-9287-4E36-8F0E-B128D94F2F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B2BB1F-7E57-4F2F-A2BD-0982C39095B7}" type="pres">
      <dgm:prSet presAssocID="{FD7D0B66-9287-4E36-8F0E-B128D94F2FB6}" presName="axisShape" presStyleLbl="bgShp" presStyleIdx="0" presStyleCnt="1" custLinFactX="-100000" custLinFactNeighborX="-167256" custLinFactNeighborY="12971"/>
      <dgm:spPr/>
    </dgm:pt>
    <dgm:pt modelId="{75317D2B-49F3-41F7-BA6C-A3953701CFA3}" type="pres">
      <dgm:prSet presAssocID="{FD7D0B66-9287-4E36-8F0E-B128D94F2F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402D6-5DE9-4CAC-BB73-82D36E0D74CE}" type="pres">
      <dgm:prSet presAssocID="{FD7D0B66-9287-4E36-8F0E-B128D94F2F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18A48-BC6F-4888-B1D9-1D5DACF2DB72}" type="pres">
      <dgm:prSet presAssocID="{FD7D0B66-9287-4E36-8F0E-B128D94F2F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73CEA-1659-408B-B183-1C8F918925F7}" type="pres">
      <dgm:prSet presAssocID="{FD7D0B66-9287-4E36-8F0E-B128D94F2F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653529-DD9E-4326-A75F-6C05FD6EF15D}" type="presOf" srcId="{CA8B59A9-9CBA-4EAB-BB10-B7CC05C262FE}" destId="{75317D2B-49F3-41F7-BA6C-A3953701CFA3}" srcOrd="0" destOrd="0" presId="urn:microsoft.com/office/officeart/2005/8/layout/matrix2"/>
    <dgm:cxn modelId="{8C77BC27-9E4A-4D75-848D-53EE88DC10B3}" srcId="{FD7D0B66-9287-4E36-8F0E-B128D94F2FB6}" destId="{4361101E-5609-4C72-A69E-5888CA3DE276}" srcOrd="1" destOrd="0" parTransId="{19A8D09F-8D6E-4A73-87E4-116732271E51}" sibTransId="{AB68E943-6538-4F6F-9CAB-25B77C515E55}"/>
    <dgm:cxn modelId="{23874395-C438-4FF4-AA6D-C0F4D46A8B48}" type="presOf" srcId="{FD7D0B66-9287-4E36-8F0E-B128D94F2FB6}" destId="{268C8529-F563-4353-8410-F5EAF1862C25}" srcOrd="0" destOrd="0" presId="urn:microsoft.com/office/officeart/2005/8/layout/matrix2"/>
    <dgm:cxn modelId="{85CFED1F-85E5-4E4D-B00B-34ECF93025BF}" srcId="{FD7D0B66-9287-4E36-8F0E-B128D94F2FB6}" destId="{E22E98F5-5948-475E-9D8D-3A9FAD669F24}" srcOrd="3" destOrd="0" parTransId="{02FCD371-D6AC-48BF-BF4D-3284E1F90188}" sibTransId="{40BCCCCC-CED9-4B20-8F97-17C183982654}"/>
    <dgm:cxn modelId="{7F4511B9-2D84-49E0-AFC6-3B397102F71B}" type="presOf" srcId="{E22E98F5-5948-475E-9D8D-3A9FAD669F24}" destId="{FBE73CEA-1659-408B-B183-1C8F918925F7}" srcOrd="0" destOrd="0" presId="urn:microsoft.com/office/officeart/2005/8/layout/matrix2"/>
    <dgm:cxn modelId="{32A1043F-39A5-441C-BEB3-371868115E90}" type="presOf" srcId="{BD0F8F48-CB84-451B-8DFB-03ACE478FAB6}" destId="{DFE18A48-BC6F-4888-B1D9-1D5DACF2DB72}" srcOrd="0" destOrd="0" presId="urn:microsoft.com/office/officeart/2005/8/layout/matrix2"/>
    <dgm:cxn modelId="{1F4421BC-22E2-48B2-8F45-48EF91B9116A}" srcId="{FD7D0B66-9287-4E36-8F0E-B128D94F2FB6}" destId="{CA8B59A9-9CBA-4EAB-BB10-B7CC05C262FE}" srcOrd="0" destOrd="0" parTransId="{8DBE708B-4CFE-4BA8-8B2B-AB5CCD25D1F6}" sibTransId="{75E99FCA-03D7-472F-AD61-E4B6126C1106}"/>
    <dgm:cxn modelId="{288EFCB8-2975-47DE-B2D6-D368BEFA5ED6}" type="presOf" srcId="{4361101E-5609-4C72-A69E-5888CA3DE276}" destId="{B49402D6-5DE9-4CAC-BB73-82D36E0D74CE}" srcOrd="0" destOrd="0" presId="urn:microsoft.com/office/officeart/2005/8/layout/matrix2"/>
    <dgm:cxn modelId="{742197BD-9E49-4378-BE4C-F05FDF33C641}" srcId="{FD7D0B66-9287-4E36-8F0E-B128D94F2FB6}" destId="{BD0F8F48-CB84-451B-8DFB-03ACE478FAB6}" srcOrd="2" destOrd="0" parTransId="{2BD4E659-C234-42A2-8190-5E682F064B21}" sibTransId="{67B0B60F-63EE-4F17-B591-D8C20AB78BE9}"/>
    <dgm:cxn modelId="{72F037AD-1168-45B5-8721-AEE8AA082591}" type="presParOf" srcId="{268C8529-F563-4353-8410-F5EAF1862C25}" destId="{60B2BB1F-7E57-4F2F-A2BD-0982C39095B7}" srcOrd="0" destOrd="0" presId="urn:microsoft.com/office/officeart/2005/8/layout/matrix2"/>
    <dgm:cxn modelId="{9F291700-5664-437C-BF9C-A66AF4547E09}" type="presParOf" srcId="{268C8529-F563-4353-8410-F5EAF1862C25}" destId="{75317D2B-49F3-41F7-BA6C-A3953701CFA3}" srcOrd="1" destOrd="0" presId="urn:microsoft.com/office/officeart/2005/8/layout/matrix2"/>
    <dgm:cxn modelId="{5D75339A-F7C7-46B4-AC65-738831EA9738}" type="presParOf" srcId="{268C8529-F563-4353-8410-F5EAF1862C25}" destId="{B49402D6-5DE9-4CAC-BB73-82D36E0D74CE}" srcOrd="2" destOrd="0" presId="urn:microsoft.com/office/officeart/2005/8/layout/matrix2"/>
    <dgm:cxn modelId="{668161D0-D9DF-4B77-8D1E-09D0418102F5}" type="presParOf" srcId="{268C8529-F563-4353-8410-F5EAF1862C25}" destId="{DFE18A48-BC6F-4888-B1D9-1D5DACF2DB72}" srcOrd="3" destOrd="0" presId="urn:microsoft.com/office/officeart/2005/8/layout/matrix2"/>
    <dgm:cxn modelId="{F85FEEF5-DFAD-4641-ABDB-13657487B8A4}" type="presParOf" srcId="{268C8529-F563-4353-8410-F5EAF1862C25}" destId="{FBE73CEA-1659-408B-B183-1C8F918925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D69BCA-B2D0-4A44-BA53-8B5B93F4D8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7BF06C-CDE0-48AB-8765-864A524269BE}">
      <dgm:prSet/>
      <dgm:spPr/>
      <dgm:t>
        <a:bodyPr/>
        <a:lstStyle/>
        <a:p>
          <a:r>
            <a:rPr lang="es-ES" dirty="0" smtClean="0"/>
            <a:t>Institución para alcanzar los objetivos de grupos de interés internos</a:t>
          </a:r>
          <a:endParaRPr lang="es-ES" dirty="0"/>
        </a:p>
      </dgm:t>
    </dgm:pt>
    <dgm:pt modelId="{7518A501-F990-4357-9F20-8AF43988259B}" type="parTrans" cxnId="{750ADA9E-C59F-468D-AFDF-D86971CA8E18}">
      <dgm:prSet/>
      <dgm:spPr/>
      <dgm:t>
        <a:bodyPr/>
        <a:lstStyle/>
        <a:p>
          <a:endParaRPr lang="es-ES"/>
        </a:p>
      </dgm:t>
    </dgm:pt>
    <dgm:pt modelId="{EF5BA685-4787-4B93-9048-A9E6F3AF727E}" type="sibTrans" cxnId="{750ADA9E-C59F-468D-AFDF-D86971CA8E18}">
      <dgm:prSet/>
      <dgm:spPr/>
      <dgm:t>
        <a:bodyPr/>
        <a:lstStyle/>
        <a:p>
          <a:endParaRPr lang="es-ES"/>
        </a:p>
      </dgm:t>
    </dgm:pt>
    <dgm:pt modelId="{35A2CB42-8528-4DCD-8D09-659BF5114682}">
      <dgm:prSet/>
      <dgm:spPr/>
      <dgm:t>
        <a:bodyPr/>
        <a:lstStyle/>
        <a:p>
          <a:r>
            <a:rPr lang="es-ES" dirty="0" smtClean="0"/>
            <a:t>En el gobierno están representados todos los grupos de interés</a:t>
          </a:r>
          <a:endParaRPr lang="es-ES" dirty="0"/>
        </a:p>
      </dgm:t>
    </dgm:pt>
    <dgm:pt modelId="{E89C9200-487C-4602-86CB-5C7B645035B3}" type="parTrans" cxnId="{0637AFC0-AA05-4E39-BEB8-F1227A1C839A}">
      <dgm:prSet/>
      <dgm:spPr/>
      <dgm:t>
        <a:bodyPr/>
        <a:lstStyle/>
        <a:p>
          <a:endParaRPr lang="es-ES"/>
        </a:p>
      </dgm:t>
    </dgm:pt>
    <dgm:pt modelId="{B6F3BF6A-D416-4CAE-BF1A-C279085C6D47}" type="sibTrans" cxnId="{0637AFC0-AA05-4E39-BEB8-F1227A1C839A}">
      <dgm:prSet/>
      <dgm:spPr/>
      <dgm:t>
        <a:bodyPr/>
        <a:lstStyle/>
        <a:p>
          <a:endParaRPr lang="es-ES"/>
        </a:p>
      </dgm:t>
    </dgm:pt>
    <dgm:pt modelId="{DE0168E1-3EDC-42F1-9C44-010663A32750}">
      <dgm:prSet/>
      <dgm:spPr/>
      <dgm:t>
        <a:bodyPr/>
        <a:lstStyle/>
        <a:p>
          <a:r>
            <a:rPr lang="es-ES" dirty="0" smtClean="0"/>
            <a:t>Prima el carácter formal del proceso de toma de decisiones (elecciones, votaciones, negociaciones, coaliciones) sobre el sentido y los objetivos de las actividades universitarias</a:t>
          </a:r>
          <a:endParaRPr lang="es-ES" dirty="0"/>
        </a:p>
      </dgm:t>
    </dgm:pt>
    <dgm:pt modelId="{9EE847E4-E711-42A5-9DC9-EB8806823CF9}" type="parTrans" cxnId="{C816E11A-3668-4BC0-9BDD-97387FA103DE}">
      <dgm:prSet/>
      <dgm:spPr/>
      <dgm:t>
        <a:bodyPr/>
        <a:lstStyle/>
        <a:p>
          <a:endParaRPr lang="es-ES"/>
        </a:p>
      </dgm:t>
    </dgm:pt>
    <dgm:pt modelId="{4EC69585-6155-4167-8249-EB525D904DE4}" type="sibTrans" cxnId="{C816E11A-3668-4BC0-9BDD-97387FA103DE}">
      <dgm:prSet/>
      <dgm:spPr/>
      <dgm:t>
        <a:bodyPr/>
        <a:lstStyle/>
        <a:p>
          <a:endParaRPr lang="es-ES"/>
        </a:p>
      </dgm:t>
    </dgm:pt>
    <dgm:pt modelId="{9F08AAB1-EEB2-45EB-B0B7-118A8104E797}">
      <dgm:prSet/>
      <dgm:spPr/>
      <dgm:t>
        <a:bodyPr/>
        <a:lstStyle/>
        <a:p>
          <a:r>
            <a:rPr lang="es-ES" dirty="0" smtClean="0"/>
            <a:t>Mejoras en las prácticas de gobierno: fortalecimiento de la democracia y la codecisión</a:t>
          </a:r>
          <a:endParaRPr lang="es-ES" dirty="0"/>
        </a:p>
      </dgm:t>
    </dgm:pt>
    <dgm:pt modelId="{0D6FB0FE-E9B1-4244-AD77-012ADF7FE9FE}" type="parTrans" cxnId="{E3A6C9E3-DDC4-45DC-A7C7-BA038CE0E1CD}">
      <dgm:prSet/>
      <dgm:spPr/>
      <dgm:t>
        <a:bodyPr/>
        <a:lstStyle/>
        <a:p>
          <a:endParaRPr lang="es-ES"/>
        </a:p>
      </dgm:t>
    </dgm:pt>
    <dgm:pt modelId="{3AC44AC0-BC63-494D-AE47-9AE76F1B7196}" type="sibTrans" cxnId="{E3A6C9E3-DDC4-45DC-A7C7-BA038CE0E1CD}">
      <dgm:prSet/>
      <dgm:spPr/>
      <dgm:t>
        <a:bodyPr/>
        <a:lstStyle/>
        <a:p>
          <a:endParaRPr lang="es-ES"/>
        </a:p>
      </dgm:t>
    </dgm:pt>
    <dgm:pt modelId="{F6F19F1E-475E-4C65-BD33-C238AEB035E8}">
      <dgm:prSet/>
      <dgm:spPr/>
      <dgm:t>
        <a:bodyPr/>
        <a:lstStyle/>
        <a:p>
          <a:r>
            <a:rPr lang="es-ES" dirty="0" smtClean="0"/>
            <a:t>Democracia interna y autonomía externa</a:t>
          </a:r>
          <a:endParaRPr lang="es-ES" dirty="0"/>
        </a:p>
      </dgm:t>
    </dgm:pt>
    <dgm:pt modelId="{332B3D84-96D6-4C11-9AE1-74A639444D76}" type="parTrans" cxnId="{861C9251-2E16-4F36-987A-1AE26A18F800}">
      <dgm:prSet/>
      <dgm:spPr/>
      <dgm:t>
        <a:bodyPr/>
        <a:lstStyle/>
        <a:p>
          <a:endParaRPr lang="es-ES"/>
        </a:p>
      </dgm:t>
    </dgm:pt>
    <dgm:pt modelId="{A99DB64F-6380-44B7-9210-AF07EE5E8139}" type="sibTrans" cxnId="{861C9251-2E16-4F36-987A-1AE26A18F800}">
      <dgm:prSet/>
      <dgm:spPr/>
      <dgm:t>
        <a:bodyPr/>
        <a:lstStyle/>
        <a:p>
          <a:endParaRPr lang="es-ES"/>
        </a:p>
      </dgm:t>
    </dgm:pt>
    <dgm:pt modelId="{D1A023E0-7CCF-442E-9C12-4859164BC7BC}" type="pres">
      <dgm:prSet presAssocID="{21D69BCA-B2D0-4A44-BA53-8B5B93F4D8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FE58434-D085-42DB-927C-DD12CEEF9B63}" type="pres">
      <dgm:prSet presAssocID="{917BF06C-CDE0-48AB-8765-864A524269BE}" presName="thickLine" presStyleLbl="alignNode1" presStyleIdx="0" presStyleCnt="5"/>
      <dgm:spPr/>
    </dgm:pt>
    <dgm:pt modelId="{9BDC5E7B-44BE-4673-9F63-3956C64284BF}" type="pres">
      <dgm:prSet presAssocID="{917BF06C-CDE0-48AB-8765-864A524269BE}" presName="horz1" presStyleCnt="0"/>
      <dgm:spPr/>
    </dgm:pt>
    <dgm:pt modelId="{34BBA331-FE42-402C-957B-33034C1AF279}" type="pres">
      <dgm:prSet presAssocID="{917BF06C-CDE0-48AB-8765-864A524269BE}" presName="tx1" presStyleLbl="revTx" presStyleIdx="0" presStyleCnt="5"/>
      <dgm:spPr/>
      <dgm:t>
        <a:bodyPr/>
        <a:lstStyle/>
        <a:p>
          <a:endParaRPr lang="es-ES"/>
        </a:p>
      </dgm:t>
    </dgm:pt>
    <dgm:pt modelId="{BF5C877C-D9D7-40B1-906D-BA7C9BE3E2FA}" type="pres">
      <dgm:prSet presAssocID="{917BF06C-CDE0-48AB-8765-864A524269BE}" presName="vert1" presStyleCnt="0"/>
      <dgm:spPr/>
    </dgm:pt>
    <dgm:pt modelId="{E223C221-EDC5-45FC-97C4-C4F66B98BA41}" type="pres">
      <dgm:prSet presAssocID="{35A2CB42-8528-4DCD-8D09-659BF5114682}" presName="thickLine" presStyleLbl="alignNode1" presStyleIdx="1" presStyleCnt="5"/>
      <dgm:spPr/>
    </dgm:pt>
    <dgm:pt modelId="{1E42E0B7-3ED0-4E02-BB22-1216FC5C1E21}" type="pres">
      <dgm:prSet presAssocID="{35A2CB42-8528-4DCD-8D09-659BF5114682}" presName="horz1" presStyleCnt="0"/>
      <dgm:spPr/>
    </dgm:pt>
    <dgm:pt modelId="{69083184-F120-44CB-B9E1-AF349C384837}" type="pres">
      <dgm:prSet presAssocID="{35A2CB42-8528-4DCD-8D09-659BF5114682}" presName="tx1" presStyleLbl="revTx" presStyleIdx="1" presStyleCnt="5"/>
      <dgm:spPr/>
      <dgm:t>
        <a:bodyPr/>
        <a:lstStyle/>
        <a:p>
          <a:endParaRPr lang="es-ES"/>
        </a:p>
      </dgm:t>
    </dgm:pt>
    <dgm:pt modelId="{0966359C-E0F5-4267-8270-FD66448A5714}" type="pres">
      <dgm:prSet presAssocID="{35A2CB42-8528-4DCD-8D09-659BF5114682}" presName="vert1" presStyleCnt="0"/>
      <dgm:spPr/>
    </dgm:pt>
    <dgm:pt modelId="{3A38F98F-6309-4F14-9966-92272815B7D5}" type="pres">
      <dgm:prSet presAssocID="{DE0168E1-3EDC-42F1-9C44-010663A32750}" presName="thickLine" presStyleLbl="alignNode1" presStyleIdx="2" presStyleCnt="5"/>
      <dgm:spPr/>
    </dgm:pt>
    <dgm:pt modelId="{A52CAB69-E7E2-40A6-B5CB-06C952B44EB4}" type="pres">
      <dgm:prSet presAssocID="{DE0168E1-3EDC-42F1-9C44-010663A32750}" presName="horz1" presStyleCnt="0"/>
      <dgm:spPr/>
    </dgm:pt>
    <dgm:pt modelId="{EE44A1B8-A2D4-4655-8787-34D770F7C407}" type="pres">
      <dgm:prSet presAssocID="{DE0168E1-3EDC-42F1-9C44-010663A32750}" presName="tx1" presStyleLbl="revTx" presStyleIdx="2" presStyleCnt="5"/>
      <dgm:spPr/>
      <dgm:t>
        <a:bodyPr/>
        <a:lstStyle/>
        <a:p>
          <a:endParaRPr lang="es-ES"/>
        </a:p>
      </dgm:t>
    </dgm:pt>
    <dgm:pt modelId="{DCF150EE-DFF9-49C9-86A2-0969E78E24B1}" type="pres">
      <dgm:prSet presAssocID="{DE0168E1-3EDC-42F1-9C44-010663A32750}" presName="vert1" presStyleCnt="0"/>
      <dgm:spPr/>
    </dgm:pt>
    <dgm:pt modelId="{41EBAF8A-64BA-456E-A5E7-B6C243BCCB70}" type="pres">
      <dgm:prSet presAssocID="{9F08AAB1-EEB2-45EB-B0B7-118A8104E797}" presName="thickLine" presStyleLbl="alignNode1" presStyleIdx="3" presStyleCnt="5"/>
      <dgm:spPr/>
    </dgm:pt>
    <dgm:pt modelId="{481BB014-9435-499B-B121-05B42D4DB22C}" type="pres">
      <dgm:prSet presAssocID="{9F08AAB1-EEB2-45EB-B0B7-118A8104E797}" presName="horz1" presStyleCnt="0"/>
      <dgm:spPr/>
    </dgm:pt>
    <dgm:pt modelId="{87D7007D-25CA-4F21-B8E5-630EC11A50C3}" type="pres">
      <dgm:prSet presAssocID="{9F08AAB1-EEB2-45EB-B0B7-118A8104E797}" presName="tx1" presStyleLbl="revTx" presStyleIdx="3" presStyleCnt="5"/>
      <dgm:spPr/>
      <dgm:t>
        <a:bodyPr/>
        <a:lstStyle/>
        <a:p>
          <a:endParaRPr lang="es-ES"/>
        </a:p>
      </dgm:t>
    </dgm:pt>
    <dgm:pt modelId="{72C53A5D-C0AD-4CB9-BE48-77D2DE58487D}" type="pres">
      <dgm:prSet presAssocID="{9F08AAB1-EEB2-45EB-B0B7-118A8104E797}" presName="vert1" presStyleCnt="0"/>
      <dgm:spPr/>
    </dgm:pt>
    <dgm:pt modelId="{F050A493-A527-4248-95A3-82E6BB851148}" type="pres">
      <dgm:prSet presAssocID="{F6F19F1E-475E-4C65-BD33-C238AEB035E8}" presName="thickLine" presStyleLbl="alignNode1" presStyleIdx="4" presStyleCnt="5"/>
      <dgm:spPr/>
    </dgm:pt>
    <dgm:pt modelId="{9CC3CE85-88C7-4860-B7BD-36E1AA9FC9E5}" type="pres">
      <dgm:prSet presAssocID="{F6F19F1E-475E-4C65-BD33-C238AEB035E8}" presName="horz1" presStyleCnt="0"/>
      <dgm:spPr/>
    </dgm:pt>
    <dgm:pt modelId="{ACB56D0B-5401-4890-A9C3-DFD47BB2E159}" type="pres">
      <dgm:prSet presAssocID="{F6F19F1E-475E-4C65-BD33-C238AEB035E8}" presName="tx1" presStyleLbl="revTx" presStyleIdx="4" presStyleCnt="5"/>
      <dgm:spPr/>
      <dgm:t>
        <a:bodyPr/>
        <a:lstStyle/>
        <a:p>
          <a:endParaRPr lang="es-ES"/>
        </a:p>
      </dgm:t>
    </dgm:pt>
    <dgm:pt modelId="{35435704-CA2D-4A07-B57D-C9DB2DC3540D}" type="pres">
      <dgm:prSet presAssocID="{F6F19F1E-475E-4C65-BD33-C238AEB035E8}" presName="vert1" presStyleCnt="0"/>
      <dgm:spPr/>
    </dgm:pt>
  </dgm:ptLst>
  <dgm:cxnLst>
    <dgm:cxn modelId="{8C70B367-FDE9-43AA-95A2-086503569D1B}" type="presOf" srcId="{DE0168E1-3EDC-42F1-9C44-010663A32750}" destId="{EE44A1B8-A2D4-4655-8787-34D770F7C407}" srcOrd="0" destOrd="0" presId="urn:microsoft.com/office/officeart/2008/layout/LinedList"/>
    <dgm:cxn modelId="{5EAC1275-9903-47B4-86B3-1A2665BDE7A8}" type="presOf" srcId="{21D69BCA-B2D0-4A44-BA53-8B5B93F4D872}" destId="{D1A023E0-7CCF-442E-9C12-4859164BC7BC}" srcOrd="0" destOrd="0" presId="urn:microsoft.com/office/officeart/2008/layout/LinedList"/>
    <dgm:cxn modelId="{B3C63242-802D-48F4-9BC6-0E71F5259BBA}" type="presOf" srcId="{35A2CB42-8528-4DCD-8D09-659BF5114682}" destId="{69083184-F120-44CB-B9E1-AF349C384837}" srcOrd="0" destOrd="0" presId="urn:microsoft.com/office/officeart/2008/layout/LinedList"/>
    <dgm:cxn modelId="{861C9251-2E16-4F36-987A-1AE26A18F800}" srcId="{21D69BCA-B2D0-4A44-BA53-8B5B93F4D872}" destId="{F6F19F1E-475E-4C65-BD33-C238AEB035E8}" srcOrd="4" destOrd="0" parTransId="{332B3D84-96D6-4C11-9AE1-74A639444D76}" sibTransId="{A99DB64F-6380-44B7-9210-AF07EE5E8139}"/>
    <dgm:cxn modelId="{0637AFC0-AA05-4E39-BEB8-F1227A1C839A}" srcId="{21D69BCA-B2D0-4A44-BA53-8B5B93F4D872}" destId="{35A2CB42-8528-4DCD-8D09-659BF5114682}" srcOrd="1" destOrd="0" parTransId="{E89C9200-487C-4602-86CB-5C7B645035B3}" sibTransId="{B6F3BF6A-D416-4CAE-BF1A-C279085C6D47}"/>
    <dgm:cxn modelId="{9828EF56-AF92-4877-B950-EB8DAC1A6EE5}" type="presOf" srcId="{917BF06C-CDE0-48AB-8765-864A524269BE}" destId="{34BBA331-FE42-402C-957B-33034C1AF279}" srcOrd="0" destOrd="0" presId="urn:microsoft.com/office/officeart/2008/layout/LinedList"/>
    <dgm:cxn modelId="{E3A6C9E3-DDC4-45DC-A7C7-BA038CE0E1CD}" srcId="{21D69BCA-B2D0-4A44-BA53-8B5B93F4D872}" destId="{9F08AAB1-EEB2-45EB-B0B7-118A8104E797}" srcOrd="3" destOrd="0" parTransId="{0D6FB0FE-E9B1-4244-AD77-012ADF7FE9FE}" sibTransId="{3AC44AC0-BC63-494D-AE47-9AE76F1B7196}"/>
    <dgm:cxn modelId="{DFC76D4C-CD0B-4700-AB3A-928A06D555BC}" type="presOf" srcId="{9F08AAB1-EEB2-45EB-B0B7-118A8104E797}" destId="{87D7007D-25CA-4F21-B8E5-630EC11A50C3}" srcOrd="0" destOrd="0" presId="urn:microsoft.com/office/officeart/2008/layout/LinedList"/>
    <dgm:cxn modelId="{5517BD34-BB60-417F-85F1-3DD55D653FEC}" type="presOf" srcId="{F6F19F1E-475E-4C65-BD33-C238AEB035E8}" destId="{ACB56D0B-5401-4890-A9C3-DFD47BB2E159}" srcOrd="0" destOrd="0" presId="urn:microsoft.com/office/officeart/2008/layout/LinedList"/>
    <dgm:cxn modelId="{750ADA9E-C59F-468D-AFDF-D86971CA8E18}" srcId="{21D69BCA-B2D0-4A44-BA53-8B5B93F4D872}" destId="{917BF06C-CDE0-48AB-8765-864A524269BE}" srcOrd="0" destOrd="0" parTransId="{7518A501-F990-4357-9F20-8AF43988259B}" sibTransId="{EF5BA685-4787-4B93-9048-A9E6F3AF727E}"/>
    <dgm:cxn modelId="{C816E11A-3668-4BC0-9BDD-97387FA103DE}" srcId="{21D69BCA-B2D0-4A44-BA53-8B5B93F4D872}" destId="{DE0168E1-3EDC-42F1-9C44-010663A32750}" srcOrd="2" destOrd="0" parTransId="{9EE847E4-E711-42A5-9DC9-EB8806823CF9}" sibTransId="{4EC69585-6155-4167-8249-EB525D904DE4}"/>
    <dgm:cxn modelId="{259A627A-C369-4A57-9161-DCE3201C0D5B}" type="presParOf" srcId="{D1A023E0-7CCF-442E-9C12-4859164BC7BC}" destId="{4FE58434-D085-42DB-927C-DD12CEEF9B63}" srcOrd="0" destOrd="0" presId="urn:microsoft.com/office/officeart/2008/layout/LinedList"/>
    <dgm:cxn modelId="{884DB4F9-4E2C-44BF-A9D2-087EA9504108}" type="presParOf" srcId="{D1A023E0-7CCF-442E-9C12-4859164BC7BC}" destId="{9BDC5E7B-44BE-4673-9F63-3956C64284BF}" srcOrd="1" destOrd="0" presId="urn:microsoft.com/office/officeart/2008/layout/LinedList"/>
    <dgm:cxn modelId="{C2C0F394-C009-4A22-AB98-2D203092169D}" type="presParOf" srcId="{9BDC5E7B-44BE-4673-9F63-3956C64284BF}" destId="{34BBA331-FE42-402C-957B-33034C1AF279}" srcOrd="0" destOrd="0" presId="urn:microsoft.com/office/officeart/2008/layout/LinedList"/>
    <dgm:cxn modelId="{59DC105C-7CBD-4C57-9510-16DBB75E8303}" type="presParOf" srcId="{9BDC5E7B-44BE-4673-9F63-3956C64284BF}" destId="{BF5C877C-D9D7-40B1-906D-BA7C9BE3E2FA}" srcOrd="1" destOrd="0" presId="urn:microsoft.com/office/officeart/2008/layout/LinedList"/>
    <dgm:cxn modelId="{31C6CE61-E1CD-4893-B380-07A82F22AFB2}" type="presParOf" srcId="{D1A023E0-7CCF-442E-9C12-4859164BC7BC}" destId="{E223C221-EDC5-45FC-97C4-C4F66B98BA41}" srcOrd="2" destOrd="0" presId="urn:microsoft.com/office/officeart/2008/layout/LinedList"/>
    <dgm:cxn modelId="{E157174C-AE89-40F1-A53B-C369B12A54FC}" type="presParOf" srcId="{D1A023E0-7CCF-442E-9C12-4859164BC7BC}" destId="{1E42E0B7-3ED0-4E02-BB22-1216FC5C1E21}" srcOrd="3" destOrd="0" presId="urn:microsoft.com/office/officeart/2008/layout/LinedList"/>
    <dgm:cxn modelId="{67EC4F68-9CCA-4826-BD16-AA2CA9DB70CA}" type="presParOf" srcId="{1E42E0B7-3ED0-4E02-BB22-1216FC5C1E21}" destId="{69083184-F120-44CB-B9E1-AF349C384837}" srcOrd="0" destOrd="0" presId="urn:microsoft.com/office/officeart/2008/layout/LinedList"/>
    <dgm:cxn modelId="{01CF55BF-A8E1-4DF9-96FD-56A7C9252950}" type="presParOf" srcId="{1E42E0B7-3ED0-4E02-BB22-1216FC5C1E21}" destId="{0966359C-E0F5-4267-8270-FD66448A5714}" srcOrd="1" destOrd="0" presId="urn:microsoft.com/office/officeart/2008/layout/LinedList"/>
    <dgm:cxn modelId="{14BAD2F5-EC45-4B01-9CBB-1DCD1A24AFFF}" type="presParOf" srcId="{D1A023E0-7CCF-442E-9C12-4859164BC7BC}" destId="{3A38F98F-6309-4F14-9966-92272815B7D5}" srcOrd="4" destOrd="0" presId="urn:microsoft.com/office/officeart/2008/layout/LinedList"/>
    <dgm:cxn modelId="{A96AD5F0-13E4-46E2-BA60-FA719CE3373B}" type="presParOf" srcId="{D1A023E0-7CCF-442E-9C12-4859164BC7BC}" destId="{A52CAB69-E7E2-40A6-B5CB-06C952B44EB4}" srcOrd="5" destOrd="0" presId="urn:microsoft.com/office/officeart/2008/layout/LinedList"/>
    <dgm:cxn modelId="{C6FE6E22-9D32-48D9-A398-61BCC627E134}" type="presParOf" srcId="{A52CAB69-E7E2-40A6-B5CB-06C952B44EB4}" destId="{EE44A1B8-A2D4-4655-8787-34D770F7C407}" srcOrd="0" destOrd="0" presId="urn:microsoft.com/office/officeart/2008/layout/LinedList"/>
    <dgm:cxn modelId="{50906CA3-2F40-41FA-BC33-D281BAC8C98F}" type="presParOf" srcId="{A52CAB69-E7E2-40A6-B5CB-06C952B44EB4}" destId="{DCF150EE-DFF9-49C9-86A2-0969E78E24B1}" srcOrd="1" destOrd="0" presId="urn:microsoft.com/office/officeart/2008/layout/LinedList"/>
    <dgm:cxn modelId="{25E69206-C82F-4E20-B141-D29675A9744B}" type="presParOf" srcId="{D1A023E0-7CCF-442E-9C12-4859164BC7BC}" destId="{41EBAF8A-64BA-456E-A5E7-B6C243BCCB70}" srcOrd="6" destOrd="0" presId="urn:microsoft.com/office/officeart/2008/layout/LinedList"/>
    <dgm:cxn modelId="{A0418F5A-C0A3-4D1E-A40E-87B7BC2C0463}" type="presParOf" srcId="{D1A023E0-7CCF-442E-9C12-4859164BC7BC}" destId="{481BB014-9435-499B-B121-05B42D4DB22C}" srcOrd="7" destOrd="0" presId="urn:microsoft.com/office/officeart/2008/layout/LinedList"/>
    <dgm:cxn modelId="{47C3AD60-FE64-4F01-969C-ABE5A3DB396C}" type="presParOf" srcId="{481BB014-9435-499B-B121-05B42D4DB22C}" destId="{87D7007D-25CA-4F21-B8E5-630EC11A50C3}" srcOrd="0" destOrd="0" presId="urn:microsoft.com/office/officeart/2008/layout/LinedList"/>
    <dgm:cxn modelId="{DE5F05F8-F8FD-47EE-B131-21A89820A0C0}" type="presParOf" srcId="{481BB014-9435-499B-B121-05B42D4DB22C}" destId="{72C53A5D-C0AD-4CB9-BE48-77D2DE58487D}" srcOrd="1" destOrd="0" presId="urn:microsoft.com/office/officeart/2008/layout/LinedList"/>
    <dgm:cxn modelId="{5071755D-E485-40CB-AF73-6AA6299F3D69}" type="presParOf" srcId="{D1A023E0-7CCF-442E-9C12-4859164BC7BC}" destId="{F050A493-A527-4248-95A3-82E6BB851148}" srcOrd="8" destOrd="0" presId="urn:microsoft.com/office/officeart/2008/layout/LinedList"/>
    <dgm:cxn modelId="{9BBCB2FF-45D1-4326-8CE7-210A9F425464}" type="presParOf" srcId="{D1A023E0-7CCF-442E-9C12-4859164BC7BC}" destId="{9CC3CE85-88C7-4860-B7BD-36E1AA9FC9E5}" srcOrd="9" destOrd="0" presId="urn:microsoft.com/office/officeart/2008/layout/LinedList"/>
    <dgm:cxn modelId="{C5F8EFE8-0205-4271-B020-F7FEBAF073BE}" type="presParOf" srcId="{9CC3CE85-88C7-4860-B7BD-36E1AA9FC9E5}" destId="{ACB56D0B-5401-4890-A9C3-DFD47BB2E159}" srcOrd="0" destOrd="0" presId="urn:microsoft.com/office/officeart/2008/layout/LinedList"/>
    <dgm:cxn modelId="{E4C77DE4-3357-40CC-848E-1A961212370F}" type="presParOf" srcId="{9CC3CE85-88C7-4860-B7BD-36E1AA9FC9E5}" destId="{35435704-CA2D-4A07-B57D-C9DB2DC354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7D0B66-9287-4E36-8F0E-B128D94F2FB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8B59A9-9CBA-4EAB-BB10-B7CC05C262FE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Comunidad de académicos</a:t>
          </a:r>
          <a:endParaRPr lang="es-ES" dirty="0">
            <a:solidFill>
              <a:srgbClr val="002060"/>
            </a:solidFill>
          </a:endParaRPr>
        </a:p>
      </dgm:t>
    </dgm:pt>
    <dgm:pt modelId="{8DBE708B-4CFE-4BA8-8B2B-AB5CCD25D1F6}" type="parTrans" cxnId="{1F4421BC-22E2-48B2-8F45-48EF91B9116A}">
      <dgm:prSet/>
      <dgm:spPr/>
      <dgm:t>
        <a:bodyPr/>
        <a:lstStyle/>
        <a:p>
          <a:endParaRPr lang="es-ES"/>
        </a:p>
      </dgm:t>
    </dgm:pt>
    <dgm:pt modelId="{75E99FCA-03D7-472F-AD61-E4B6126C1106}" type="sibTrans" cxnId="{1F4421BC-22E2-48B2-8F45-48EF91B9116A}">
      <dgm:prSet/>
      <dgm:spPr/>
      <dgm:t>
        <a:bodyPr/>
        <a:lstStyle/>
        <a:p>
          <a:endParaRPr lang="es-ES"/>
        </a:p>
      </dgm:t>
    </dgm:pt>
    <dgm:pt modelId="{4361101E-5609-4C72-A69E-5888CA3DE27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Instrumento de agendas políticas</a:t>
          </a:r>
          <a:endParaRPr lang="es-ES" dirty="0">
            <a:solidFill>
              <a:srgbClr val="002060"/>
            </a:solidFill>
          </a:endParaRPr>
        </a:p>
      </dgm:t>
    </dgm:pt>
    <dgm:pt modelId="{19A8D09F-8D6E-4A73-87E4-116732271E51}" type="parTrans" cxnId="{8C77BC27-9E4A-4D75-848D-53EE88DC10B3}">
      <dgm:prSet/>
      <dgm:spPr/>
      <dgm:t>
        <a:bodyPr/>
        <a:lstStyle/>
        <a:p>
          <a:endParaRPr lang="es-ES"/>
        </a:p>
      </dgm:t>
    </dgm:pt>
    <dgm:pt modelId="{AB68E943-6538-4F6F-9CAB-25B77C515E55}" type="sibTrans" cxnId="{8C77BC27-9E4A-4D75-848D-53EE88DC10B3}">
      <dgm:prSet/>
      <dgm:spPr/>
      <dgm:t>
        <a:bodyPr/>
        <a:lstStyle/>
        <a:p>
          <a:endParaRPr lang="es-ES"/>
        </a:p>
      </dgm:t>
    </dgm:pt>
    <dgm:pt modelId="{BD0F8F48-CB84-451B-8DFB-03ACE478FAB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Democracia representativa</a:t>
          </a:r>
          <a:endParaRPr lang="es-ES" dirty="0">
            <a:solidFill>
              <a:srgbClr val="002060"/>
            </a:solidFill>
          </a:endParaRPr>
        </a:p>
      </dgm:t>
    </dgm:pt>
    <dgm:pt modelId="{2BD4E659-C234-42A2-8190-5E682F064B21}" type="parTrans" cxnId="{742197BD-9E49-4378-BE4C-F05FDF33C641}">
      <dgm:prSet/>
      <dgm:spPr/>
      <dgm:t>
        <a:bodyPr/>
        <a:lstStyle/>
        <a:p>
          <a:endParaRPr lang="es-ES"/>
        </a:p>
      </dgm:t>
    </dgm:pt>
    <dgm:pt modelId="{67B0B60F-63EE-4F17-B591-D8C20AB78BE9}" type="sibTrans" cxnId="{742197BD-9E49-4378-BE4C-F05FDF33C641}">
      <dgm:prSet/>
      <dgm:spPr/>
      <dgm:t>
        <a:bodyPr/>
        <a:lstStyle/>
        <a:p>
          <a:endParaRPr lang="es-ES"/>
        </a:p>
      </dgm:t>
    </dgm:pt>
    <dgm:pt modelId="{E22E98F5-5948-475E-9D8D-3A9FAD669F24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Institución de servicios integrada a mercados</a:t>
          </a:r>
          <a:endParaRPr lang="es-ES" dirty="0">
            <a:solidFill>
              <a:srgbClr val="002060"/>
            </a:solidFill>
          </a:endParaRPr>
        </a:p>
      </dgm:t>
    </dgm:pt>
    <dgm:pt modelId="{02FCD371-D6AC-48BF-BF4D-3284E1F90188}" type="parTrans" cxnId="{85CFED1F-85E5-4E4D-B00B-34ECF93025BF}">
      <dgm:prSet/>
      <dgm:spPr/>
      <dgm:t>
        <a:bodyPr/>
        <a:lstStyle/>
        <a:p>
          <a:endParaRPr lang="es-ES"/>
        </a:p>
      </dgm:t>
    </dgm:pt>
    <dgm:pt modelId="{40BCCCCC-CED9-4B20-8F97-17C183982654}" type="sibTrans" cxnId="{85CFED1F-85E5-4E4D-B00B-34ECF93025BF}">
      <dgm:prSet/>
      <dgm:spPr/>
      <dgm:t>
        <a:bodyPr/>
        <a:lstStyle/>
        <a:p>
          <a:endParaRPr lang="es-ES"/>
        </a:p>
      </dgm:t>
    </dgm:pt>
    <dgm:pt modelId="{268C8529-F563-4353-8410-F5EAF1862C25}" type="pres">
      <dgm:prSet presAssocID="{FD7D0B66-9287-4E36-8F0E-B128D94F2F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B2BB1F-7E57-4F2F-A2BD-0982C39095B7}" type="pres">
      <dgm:prSet presAssocID="{FD7D0B66-9287-4E36-8F0E-B128D94F2FB6}" presName="axisShape" presStyleLbl="bgShp" presStyleIdx="0" presStyleCnt="1" custLinFactX="-100000" custLinFactNeighborX="-167256" custLinFactNeighborY="12971"/>
      <dgm:spPr/>
    </dgm:pt>
    <dgm:pt modelId="{75317D2B-49F3-41F7-BA6C-A3953701CFA3}" type="pres">
      <dgm:prSet presAssocID="{FD7D0B66-9287-4E36-8F0E-B128D94F2F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402D6-5DE9-4CAC-BB73-82D36E0D74CE}" type="pres">
      <dgm:prSet presAssocID="{FD7D0B66-9287-4E36-8F0E-B128D94F2F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18A48-BC6F-4888-B1D9-1D5DACF2DB72}" type="pres">
      <dgm:prSet presAssocID="{FD7D0B66-9287-4E36-8F0E-B128D94F2F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73CEA-1659-408B-B183-1C8F918925F7}" type="pres">
      <dgm:prSet presAssocID="{FD7D0B66-9287-4E36-8F0E-B128D94F2F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653529-DD9E-4326-A75F-6C05FD6EF15D}" type="presOf" srcId="{CA8B59A9-9CBA-4EAB-BB10-B7CC05C262FE}" destId="{75317D2B-49F3-41F7-BA6C-A3953701CFA3}" srcOrd="0" destOrd="0" presId="urn:microsoft.com/office/officeart/2005/8/layout/matrix2"/>
    <dgm:cxn modelId="{8C77BC27-9E4A-4D75-848D-53EE88DC10B3}" srcId="{FD7D0B66-9287-4E36-8F0E-B128D94F2FB6}" destId="{4361101E-5609-4C72-A69E-5888CA3DE276}" srcOrd="1" destOrd="0" parTransId="{19A8D09F-8D6E-4A73-87E4-116732271E51}" sibTransId="{AB68E943-6538-4F6F-9CAB-25B77C515E55}"/>
    <dgm:cxn modelId="{23874395-C438-4FF4-AA6D-C0F4D46A8B48}" type="presOf" srcId="{FD7D0B66-9287-4E36-8F0E-B128D94F2FB6}" destId="{268C8529-F563-4353-8410-F5EAF1862C25}" srcOrd="0" destOrd="0" presId="urn:microsoft.com/office/officeart/2005/8/layout/matrix2"/>
    <dgm:cxn modelId="{85CFED1F-85E5-4E4D-B00B-34ECF93025BF}" srcId="{FD7D0B66-9287-4E36-8F0E-B128D94F2FB6}" destId="{E22E98F5-5948-475E-9D8D-3A9FAD669F24}" srcOrd="3" destOrd="0" parTransId="{02FCD371-D6AC-48BF-BF4D-3284E1F90188}" sibTransId="{40BCCCCC-CED9-4B20-8F97-17C183982654}"/>
    <dgm:cxn modelId="{7F4511B9-2D84-49E0-AFC6-3B397102F71B}" type="presOf" srcId="{E22E98F5-5948-475E-9D8D-3A9FAD669F24}" destId="{FBE73CEA-1659-408B-B183-1C8F918925F7}" srcOrd="0" destOrd="0" presId="urn:microsoft.com/office/officeart/2005/8/layout/matrix2"/>
    <dgm:cxn modelId="{32A1043F-39A5-441C-BEB3-371868115E90}" type="presOf" srcId="{BD0F8F48-CB84-451B-8DFB-03ACE478FAB6}" destId="{DFE18A48-BC6F-4888-B1D9-1D5DACF2DB72}" srcOrd="0" destOrd="0" presId="urn:microsoft.com/office/officeart/2005/8/layout/matrix2"/>
    <dgm:cxn modelId="{1F4421BC-22E2-48B2-8F45-48EF91B9116A}" srcId="{FD7D0B66-9287-4E36-8F0E-B128D94F2FB6}" destId="{CA8B59A9-9CBA-4EAB-BB10-B7CC05C262FE}" srcOrd="0" destOrd="0" parTransId="{8DBE708B-4CFE-4BA8-8B2B-AB5CCD25D1F6}" sibTransId="{75E99FCA-03D7-472F-AD61-E4B6126C1106}"/>
    <dgm:cxn modelId="{288EFCB8-2975-47DE-B2D6-D368BEFA5ED6}" type="presOf" srcId="{4361101E-5609-4C72-A69E-5888CA3DE276}" destId="{B49402D6-5DE9-4CAC-BB73-82D36E0D74CE}" srcOrd="0" destOrd="0" presId="urn:microsoft.com/office/officeart/2005/8/layout/matrix2"/>
    <dgm:cxn modelId="{742197BD-9E49-4378-BE4C-F05FDF33C641}" srcId="{FD7D0B66-9287-4E36-8F0E-B128D94F2FB6}" destId="{BD0F8F48-CB84-451B-8DFB-03ACE478FAB6}" srcOrd="2" destOrd="0" parTransId="{2BD4E659-C234-42A2-8190-5E682F064B21}" sibTransId="{67B0B60F-63EE-4F17-B591-D8C20AB78BE9}"/>
    <dgm:cxn modelId="{72F037AD-1168-45B5-8721-AEE8AA082591}" type="presParOf" srcId="{268C8529-F563-4353-8410-F5EAF1862C25}" destId="{60B2BB1F-7E57-4F2F-A2BD-0982C39095B7}" srcOrd="0" destOrd="0" presId="urn:microsoft.com/office/officeart/2005/8/layout/matrix2"/>
    <dgm:cxn modelId="{9F291700-5664-437C-BF9C-A66AF4547E09}" type="presParOf" srcId="{268C8529-F563-4353-8410-F5EAF1862C25}" destId="{75317D2B-49F3-41F7-BA6C-A3953701CFA3}" srcOrd="1" destOrd="0" presId="urn:microsoft.com/office/officeart/2005/8/layout/matrix2"/>
    <dgm:cxn modelId="{5D75339A-F7C7-46B4-AC65-738831EA9738}" type="presParOf" srcId="{268C8529-F563-4353-8410-F5EAF1862C25}" destId="{B49402D6-5DE9-4CAC-BB73-82D36E0D74CE}" srcOrd="2" destOrd="0" presId="urn:microsoft.com/office/officeart/2005/8/layout/matrix2"/>
    <dgm:cxn modelId="{668161D0-D9DF-4B77-8D1E-09D0418102F5}" type="presParOf" srcId="{268C8529-F563-4353-8410-F5EAF1862C25}" destId="{DFE18A48-BC6F-4888-B1D9-1D5DACF2DB72}" srcOrd="3" destOrd="0" presId="urn:microsoft.com/office/officeart/2005/8/layout/matrix2"/>
    <dgm:cxn modelId="{F85FEEF5-DFAD-4641-ABDB-13657487B8A4}" type="presParOf" srcId="{268C8529-F563-4353-8410-F5EAF1862C25}" destId="{FBE73CEA-1659-408B-B183-1C8F918925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1D69BCA-B2D0-4A44-BA53-8B5B93F4D8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887222-0CE9-4217-B0D2-86E0140EE529}">
      <dgm:prSet/>
      <dgm:spPr/>
      <dgm:t>
        <a:bodyPr/>
        <a:lstStyle/>
        <a:p>
          <a:r>
            <a:rPr lang="es-ES" dirty="0" smtClean="0"/>
            <a:t>Objetivo: La satisfacción de las necesidades de los </a:t>
          </a:r>
          <a:r>
            <a:rPr lang="es-ES" dirty="0" err="1" smtClean="0"/>
            <a:t>stakeholders</a:t>
          </a:r>
          <a:endParaRPr lang="es-ES" dirty="0"/>
        </a:p>
      </dgm:t>
    </dgm:pt>
    <dgm:pt modelId="{F5BFC908-22DB-40DD-9600-DA373A7EB1E9}" type="parTrans" cxnId="{783B6286-FC67-4705-8972-6D0CA42FC1BA}">
      <dgm:prSet/>
      <dgm:spPr/>
      <dgm:t>
        <a:bodyPr/>
        <a:lstStyle/>
        <a:p>
          <a:endParaRPr lang="es-ES"/>
        </a:p>
      </dgm:t>
    </dgm:pt>
    <dgm:pt modelId="{698EF4CD-B327-41D1-B709-29DF91D939E7}" type="sibTrans" cxnId="{783B6286-FC67-4705-8972-6D0CA42FC1BA}">
      <dgm:prSet/>
      <dgm:spPr/>
      <dgm:t>
        <a:bodyPr/>
        <a:lstStyle/>
        <a:p>
          <a:endParaRPr lang="es-ES"/>
        </a:p>
      </dgm:t>
    </dgm:pt>
    <dgm:pt modelId="{83427840-1BB7-4285-8D2A-D2510E493C7A}">
      <dgm:prSet/>
      <dgm:spPr/>
      <dgm:t>
        <a:bodyPr/>
        <a:lstStyle/>
        <a:p>
          <a:r>
            <a:rPr lang="es-ES" dirty="0" smtClean="0"/>
            <a:t>La educación y la investigación se “comercializan” en el mercado nacional o internacional</a:t>
          </a:r>
          <a:endParaRPr lang="es-ES" dirty="0"/>
        </a:p>
      </dgm:t>
    </dgm:pt>
    <dgm:pt modelId="{DF98C0D4-0C1E-474A-B52D-037FD5C3794B}" type="parTrans" cxnId="{76779AAB-8A03-4049-9027-48DA6FEF0A65}">
      <dgm:prSet/>
      <dgm:spPr/>
      <dgm:t>
        <a:bodyPr/>
        <a:lstStyle/>
        <a:p>
          <a:endParaRPr lang="es-ES"/>
        </a:p>
      </dgm:t>
    </dgm:pt>
    <dgm:pt modelId="{3FA20BE0-DAA4-4B82-8D85-E09D0CB81213}" type="sibTrans" cxnId="{76779AAB-8A03-4049-9027-48DA6FEF0A65}">
      <dgm:prSet/>
      <dgm:spPr/>
      <dgm:t>
        <a:bodyPr/>
        <a:lstStyle/>
        <a:p>
          <a:endParaRPr lang="es-ES"/>
        </a:p>
      </dgm:t>
    </dgm:pt>
    <dgm:pt modelId="{28145369-A666-48B8-9E41-1652D0D128DC}">
      <dgm:prSet/>
      <dgm:spPr/>
      <dgm:t>
        <a:bodyPr/>
        <a:lstStyle/>
        <a:p>
          <a:r>
            <a:rPr lang="es-ES" dirty="0" smtClean="0"/>
            <a:t>La información y el conocimiento no son bienes públicos, sino recursos estratégicos para ser competitivos</a:t>
          </a:r>
          <a:endParaRPr lang="es-ES" dirty="0"/>
        </a:p>
      </dgm:t>
    </dgm:pt>
    <dgm:pt modelId="{3B7E76B0-8C99-44C0-81F3-4AC1E5A448F5}" type="parTrans" cxnId="{34249C3D-1666-40F8-ADCD-ABDF5FEE745A}">
      <dgm:prSet/>
      <dgm:spPr/>
      <dgm:t>
        <a:bodyPr/>
        <a:lstStyle/>
        <a:p>
          <a:endParaRPr lang="es-ES"/>
        </a:p>
      </dgm:t>
    </dgm:pt>
    <dgm:pt modelId="{B03719CA-D809-43B3-AD31-40718D97819D}" type="sibTrans" cxnId="{34249C3D-1666-40F8-ADCD-ABDF5FEE745A}">
      <dgm:prSet/>
      <dgm:spPr/>
      <dgm:t>
        <a:bodyPr/>
        <a:lstStyle/>
        <a:p>
          <a:endParaRPr lang="es-ES"/>
        </a:p>
      </dgm:t>
    </dgm:pt>
    <dgm:pt modelId="{9B55ED76-5461-4C54-AD53-52D798E0CCD2}">
      <dgm:prSet/>
      <dgm:spPr/>
      <dgm:t>
        <a:bodyPr/>
        <a:lstStyle/>
        <a:p>
          <a:r>
            <a:rPr lang="es-ES" smtClean="0"/>
            <a:t>El “mercado” exige adaptaciones y cambios rápidos y liderazgo interno fuerte, unitario y profesional</a:t>
          </a:r>
          <a:endParaRPr lang="es-ES"/>
        </a:p>
      </dgm:t>
    </dgm:pt>
    <dgm:pt modelId="{EAE0705B-B4C4-47FF-86F5-0002B01A8942}" type="parTrans" cxnId="{0D438DC5-E044-4DAB-8667-13BBF71B63AC}">
      <dgm:prSet/>
      <dgm:spPr/>
      <dgm:t>
        <a:bodyPr/>
        <a:lstStyle/>
        <a:p>
          <a:endParaRPr lang="es-ES"/>
        </a:p>
      </dgm:t>
    </dgm:pt>
    <dgm:pt modelId="{FA8351C6-E6E1-44F0-8B7E-AFF6EA775808}" type="sibTrans" cxnId="{0D438DC5-E044-4DAB-8667-13BBF71B63AC}">
      <dgm:prSet/>
      <dgm:spPr/>
      <dgm:t>
        <a:bodyPr/>
        <a:lstStyle/>
        <a:p>
          <a:endParaRPr lang="es-ES"/>
        </a:p>
      </dgm:t>
    </dgm:pt>
    <dgm:pt modelId="{A0FC2106-5526-418C-A2ED-AD472E7811DC}">
      <dgm:prSet/>
      <dgm:spPr/>
      <dgm:t>
        <a:bodyPr/>
        <a:lstStyle/>
        <a:p>
          <a:r>
            <a:rPr lang="es-ES" smtClean="0"/>
            <a:t>Un buen liderazgo si es emprendedor</a:t>
          </a:r>
          <a:endParaRPr lang="es-ES"/>
        </a:p>
      </dgm:t>
    </dgm:pt>
    <dgm:pt modelId="{ECA89A81-911F-45B6-BEDB-94621240BC32}" type="parTrans" cxnId="{11CFD6B1-615A-45C8-8953-CC7DD76C53BC}">
      <dgm:prSet/>
      <dgm:spPr/>
      <dgm:t>
        <a:bodyPr/>
        <a:lstStyle/>
        <a:p>
          <a:endParaRPr lang="es-ES"/>
        </a:p>
      </dgm:t>
    </dgm:pt>
    <dgm:pt modelId="{F3480349-3A1A-43C8-8C40-77CACE1DA669}" type="sibTrans" cxnId="{11CFD6B1-615A-45C8-8953-CC7DD76C53BC}">
      <dgm:prSet/>
      <dgm:spPr/>
      <dgm:t>
        <a:bodyPr/>
        <a:lstStyle/>
        <a:p>
          <a:endParaRPr lang="es-ES"/>
        </a:p>
      </dgm:t>
    </dgm:pt>
    <dgm:pt modelId="{D1A023E0-7CCF-442E-9C12-4859164BC7BC}" type="pres">
      <dgm:prSet presAssocID="{21D69BCA-B2D0-4A44-BA53-8B5B93F4D8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6275118-9FE8-4081-A9E6-8F0F0E4009DD}" type="pres">
      <dgm:prSet presAssocID="{B1887222-0CE9-4217-B0D2-86E0140EE529}" presName="thickLine" presStyleLbl="alignNode1" presStyleIdx="0" presStyleCnt="5"/>
      <dgm:spPr/>
    </dgm:pt>
    <dgm:pt modelId="{013CB069-48D7-4FAB-85E1-C86667BA4810}" type="pres">
      <dgm:prSet presAssocID="{B1887222-0CE9-4217-B0D2-86E0140EE529}" presName="horz1" presStyleCnt="0"/>
      <dgm:spPr/>
    </dgm:pt>
    <dgm:pt modelId="{95B27EB4-F5E5-4240-AB93-75645184B86F}" type="pres">
      <dgm:prSet presAssocID="{B1887222-0CE9-4217-B0D2-86E0140EE529}" presName="tx1" presStyleLbl="revTx" presStyleIdx="0" presStyleCnt="5"/>
      <dgm:spPr/>
      <dgm:t>
        <a:bodyPr/>
        <a:lstStyle/>
        <a:p>
          <a:endParaRPr lang="es-ES"/>
        </a:p>
      </dgm:t>
    </dgm:pt>
    <dgm:pt modelId="{3CFD372D-1EFB-4873-BE5B-7A8B2B4DA672}" type="pres">
      <dgm:prSet presAssocID="{B1887222-0CE9-4217-B0D2-86E0140EE529}" presName="vert1" presStyleCnt="0"/>
      <dgm:spPr/>
    </dgm:pt>
    <dgm:pt modelId="{80114F39-A9A7-4A87-8C0D-880761F3DD58}" type="pres">
      <dgm:prSet presAssocID="{83427840-1BB7-4285-8D2A-D2510E493C7A}" presName="thickLine" presStyleLbl="alignNode1" presStyleIdx="1" presStyleCnt="5"/>
      <dgm:spPr/>
    </dgm:pt>
    <dgm:pt modelId="{A4C71005-D129-4DAD-89A4-B6AB24E16BF3}" type="pres">
      <dgm:prSet presAssocID="{83427840-1BB7-4285-8D2A-D2510E493C7A}" presName="horz1" presStyleCnt="0"/>
      <dgm:spPr/>
    </dgm:pt>
    <dgm:pt modelId="{C0339920-14B3-455C-A9A0-8C11CBA3D0D6}" type="pres">
      <dgm:prSet presAssocID="{83427840-1BB7-4285-8D2A-D2510E493C7A}" presName="tx1" presStyleLbl="revTx" presStyleIdx="1" presStyleCnt="5"/>
      <dgm:spPr/>
      <dgm:t>
        <a:bodyPr/>
        <a:lstStyle/>
        <a:p>
          <a:endParaRPr lang="es-ES"/>
        </a:p>
      </dgm:t>
    </dgm:pt>
    <dgm:pt modelId="{A7835D6E-B454-4982-9389-70E50D77269C}" type="pres">
      <dgm:prSet presAssocID="{83427840-1BB7-4285-8D2A-D2510E493C7A}" presName="vert1" presStyleCnt="0"/>
      <dgm:spPr/>
    </dgm:pt>
    <dgm:pt modelId="{08EDB5EB-88D7-401A-9ABA-B315514567D1}" type="pres">
      <dgm:prSet presAssocID="{28145369-A666-48B8-9E41-1652D0D128DC}" presName="thickLine" presStyleLbl="alignNode1" presStyleIdx="2" presStyleCnt="5"/>
      <dgm:spPr/>
    </dgm:pt>
    <dgm:pt modelId="{2902BCD2-84DB-4E05-A743-AA15CAE4A284}" type="pres">
      <dgm:prSet presAssocID="{28145369-A666-48B8-9E41-1652D0D128DC}" presName="horz1" presStyleCnt="0"/>
      <dgm:spPr/>
    </dgm:pt>
    <dgm:pt modelId="{B2633DED-0128-4EAD-BA72-F9C0CFAB04DC}" type="pres">
      <dgm:prSet presAssocID="{28145369-A666-48B8-9E41-1652D0D128DC}" presName="tx1" presStyleLbl="revTx" presStyleIdx="2" presStyleCnt="5"/>
      <dgm:spPr/>
      <dgm:t>
        <a:bodyPr/>
        <a:lstStyle/>
        <a:p>
          <a:endParaRPr lang="es-ES"/>
        </a:p>
      </dgm:t>
    </dgm:pt>
    <dgm:pt modelId="{A18B1A76-A677-4445-9450-D69E9705FB7D}" type="pres">
      <dgm:prSet presAssocID="{28145369-A666-48B8-9E41-1652D0D128DC}" presName="vert1" presStyleCnt="0"/>
      <dgm:spPr/>
    </dgm:pt>
    <dgm:pt modelId="{49338BFD-00A4-4A6E-A19F-34B67B173714}" type="pres">
      <dgm:prSet presAssocID="{9B55ED76-5461-4C54-AD53-52D798E0CCD2}" presName="thickLine" presStyleLbl="alignNode1" presStyleIdx="3" presStyleCnt="5"/>
      <dgm:spPr/>
    </dgm:pt>
    <dgm:pt modelId="{8F3A75AE-EDF3-4F79-AC3A-F68DED8092B0}" type="pres">
      <dgm:prSet presAssocID="{9B55ED76-5461-4C54-AD53-52D798E0CCD2}" presName="horz1" presStyleCnt="0"/>
      <dgm:spPr/>
    </dgm:pt>
    <dgm:pt modelId="{852F065D-7EF0-4FE2-A81E-D14C8B15D5DB}" type="pres">
      <dgm:prSet presAssocID="{9B55ED76-5461-4C54-AD53-52D798E0CCD2}" presName="tx1" presStyleLbl="revTx" presStyleIdx="3" presStyleCnt="5"/>
      <dgm:spPr/>
      <dgm:t>
        <a:bodyPr/>
        <a:lstStyle/>
        <a:p>
          <a:endParaRPr lang="es-ES"/>
        </a:p>
      </dgm:t>
    </dgm:pt>
    <dgm:pt modelId="{A4B32EB0-0431-4268-A6C9-F6C9AC7BF4B6}" type="pres">
      <dgm:prSet presAssocID="{9B55ED76-5461-4C54-AD53-52D798E0CCD2}" presName="vert1" presStyleCnt="0"/>
      <dgm:spPr/>
    </dgm:pt>
    <dgm:pt modelId="{6AAAA3B7-7126-4944-85C2-30FF0A746C11}" type="pres">
      <dgm:prSet presAssocID="{A0FC2106-5526-418C-A2ED-AD472E7811DC}" presName="thickLine" presStyleLbl="alignNode1" presStyleIdx="4" presStyleCnt="5"/>
      <dgm:spPr/>
    </dgm:pt>
    <dgm:pt modelId="{E810B4FD-6223-4FA8-BE2C-96EEB0A2FA4E}" type="pres">
      <dgm:prSet presAssocID="{A0FC2106-5526-418C-A2ED-AD472E7811DC}" presName="horz1" presStyleCnt="0"/>
      <dgm:spPr/>
    </dgm:pt>
    <dgm:pt modelId="{9B8B781C-9ABC-432D-9083-394CC1DB02DA}" type="pres">
      <dgm:prSet presAssocID="{A0FC2106-5526-418C-A2ED-AD472E7811DC}" presName="tx1" presStyleLbl="revTx" presStyleIdx="4" presStyleCnt="5"/>
      <dgm:spPr/>
      <dgm:t>
        <a:bodyPr/>
        <a:lstStyle/>
        <a:p>
          <a:endParaRPr lang="es-ES"/>
        </a:p>
      </dgm:t>
    </dgm:pt>
    <dgm:pt modelId="{F55F9E38-58A1-4F7B-B0A9-2B94A637340E}" type="pres">
      <dgm:prSet presAssocID="{A0FC2106-5526-418C-A2ED-AD472E7811DC}" presName="vert1" presStyleCnt="0"/>
      <dgm:spPr/>
    </dgm:pt>
  </dgm:ptLst>
  <dgm:cxnLst>
    <dgm:cxn modelId="{11CFD6B1-615A-45C8-8953-CC7DD76C53BC}" srcId="{21D69BCA-B2D0-4A44-BA53-8B5B93F4D872}" destId="{A0FC2106-5526-418C-A2ED-AD472E7811DC}" srcOrd="4" destOrd="0" parTransId="{ECA89A81-911F-45B6-BEDB-94621240BC32}" sibTransId="{F3480349-3A1A-43C8-8C40-77CACE1DA669}"/>
    <dgm:cxn modelId="{CCBF94E6-609F-4D49-A8B4-4719F10E2138}" type="presOf" srcId="{9B55ED76-5461-4C54-AD53-52D798E0CCD2}" destId="{852F065D-7EF0-4FE2-A81E-D14C8B15D5DB}" srcOrd="0" destOrd="0" presId="urn:microsoft.com/office/officeart/2008/layout/LinedList"/>
    <dgm:cxn modelId="{30F09C5F-8D2F-4449-BD30-7220F85030D9}" type="presOf" srcId="{B1887222-0CE9-4217-B0D2-86E0140EE529}" destId="{95B27EB4-F5E5-4240-AB93-75645184B86F}" srcOrd="0" destOrd="0" presId="urn:microsoft.com/office/officeart/2008/layout/LinedList"/>
    <dgm:cxn modelId="{9BE1FBAA-11E2-494F-9E5C-5564DF881E51}" type="presOf" srcId="{28145369-A666-48B8-9E41-1652D0D128DC}" destId="{B2633DED-0128-4EAD-BA72-F9C0CFAB04DC}" srcOrd="0" destOrd="0" presId="urn:microsoft.com/office/officeart/2008/layout/LinedList"/>
    <dgm:cxn modelId="{5EAC1275-9903-47B4-86B3-1A2665BDE7A8}" type="presOf" srcId="{21D69BCA-B2D0-4A44-BA53-8B5B93F4D872}" destId="{D1A023E0-7CCF-442E-9C12-4859164BC7BC}" srcOrd="0" destOrd="0" presId="urn:microsoft.com/office/officeart/2008/layout/LinedList"/>
    <dgm:cxn modelId="{E30F86A2-F3FC-45D1-AFEE-678429E295B2}" type="presOf" srcId="{83427840-1BB7-4285-8D2A-D2510E493C7A}" destId="{C0339920-14B3-455C-A9A0-8C11CBA3D0D6}" srcOrd="0" destOrd="0" presId="urn:microsoft.com/office/officeart/2008/layout/LinedList"/>
    <dgm:cxn modelId="{783B6286-FC67-4705-8972-6D0CA42FC1BA}" srcId="{21D69BCA-B2D0-4A44-BA53-8B5B93F4D872}" destId="{B1887222-0CE9-4217-B0D2-86E0140EE529}" srcOrd="0" destOrd="0" parTransId="{F5BFC908-22DB-40DD-9600-DA373A7EB1E9}" sibTransId="{698EF4CD-B327-41D1-B709-29DF91D939E7}"/>
    <dgm:cxn modelId="{34249C3D-1666-40F8-ADCD-ABDF5FEE745A}" srcId="{21D69BCA-B2D0-4A44-BA53-8B5B93F4D872}" destId="{28145369-A666-48B8-9E41-1652D0D128DC}" srcOrd="2" destOrd="0" parTransId="{3B7E76B0-8C99-44C0-81F3-4AC1E5A448F5}" sibTransId="{B03719CA-D809-43B3-AD31-40718D97819D}"/>
    <dgm:cxn modelId="{0D438DC5-E044-4DAB-8667-13BBF71B63AC}" srcId="{21D69BCA-B2D0-4A44-BA53-8B5B93F4D872}" destId="{9B55ED76-5461-4C54-AD53-52D798E0CCD2}" srcOrd="3" destOrd="0" parTransId="{EAE0705B-B4C4-47FF-86F5-0002B01A8942}" sibTransId="{FA8351C6-E6E1-44F0-8B7E-AFF6EA775808}"/>
    <dgm:cxn modelId="{2D6D6C31-30D2-473C-A676-8FF53833AC68}" type="presOf" srcId="{A0FC2106-5526-418C-A2ED-AD472E7811DC}" destId="{9B8B781C-9ABC-432D-9083-394CC1DB02DA}" srcOrd="0" destOrd="0" presId="urn:microsoft.com/office/officeart/2008/layout/LinedList"/>
    <dgm:cxn modelId="{76779AAB-8A03-4049-9027-48DA6FEF0A65}" srcId="{21D69BCA-B2D0-4A44-BA53-8B5B93F4D872}" destId="{83427840-1BB7-4285-8D2A-D2510E493C7A}" srcOrd="1" destOrd="0" parTransId="{DF98C0D4-0C1E-474A-B52D-037FD5C3794B}" sibTransId="{3FA20BE0-DAA4-4B82-8D85-E09D0CB81213}"/>
    <dgm:cxn modelId="{7A448FBF-7EA4-4237-8A06-7F3BFC6AB7D1}" type="presParOf" srcId="{D1A023E0-7CCF-442E-9C12-4859164BC7BC}" destId="{A6275118-9FE8-4081-A9E6-8F0F0E4009DD}" srcOrd="0" destOrd="0" presId="urn:microsoft.com/office/officeart/2008/layout/LinedList"/>
    <dgm:cxn modelId="{0C3E23B8-B124-4E5F-BEE1-E9FCEF7E31FF}" type="presParOf" srcId="{D1A023E0-7CCF-442E-9C12-4859164BC7BC}" destId="{013CB069-48D7-4FAB-85E1-C86667BA4810}" srcOrd="1" destOrd="0" presId="urn:microsoft.com/office/officeart/2008/layout/LinedList"/>
    <dgm:cxn modelId="{6BB586BE-A239-4180-9410-7EE0110D8A43}" type="presParOf" srcId="{013CB069-48D7-4FAB-85E1-C86667BA4810}" destId="{95B27EB4-F5E5-4240-AB93-75645184B86F}" srcOrd="0" destOrd="0" presId="urn:microsoft.com/office/officeart/2008/layout/LinedList"/>
    <dgm:cxn modelId="{6F75B556-24E4-437B-ABD4-537A9852294F}" type="presParOf" srcId="{013CB069-48D7-4FAB-85E1-C86667BA4810}" destId="{3CFD372D-1EFB-4873-BE5B-7A8B2B4DA672}" srcOrd="1" destOrd="0" presId="urn:microsoft.com/office/officeart/2008/layout/LinedList"/>
    <dgm:cxn modelId="{6D475831-65EA-43F9-878C-AAD34806CA72}" type="presParOf" srcId="{D1A023E0-7CCF-442E-9C12-4859164BC7BC}" destId="{80114F39-A9A7-4A87-8C0D-880761F3DD58}" srcOrd="2" destOrd="0" presId="urn:microsoft.com/office/officeart/2008/layout/LinedList"/>
    <dgm:cxn modelId="{FE09FE49-098D-4699-A048-F4BE1F283557}" type="presParOf" srcId="{D1A023E0-7CCF-442E-9C12-4859164BC7BC}" destId="{A4C71005-D129-4DAD-89A4-B6AB24E16BF3}" srcOrd="3" destOrd="0" presId="urn:microsoft.com/office/officeart/2008/layout/LinedList"/>
    <dgm:cxn modelId="{272D40EA-3D8C-4BAD-8754-78B44215ED0E}" type="presParOf" srcId="{A4C71005-D129-4DAD-89A4-B6AB24E16BF3}" destId="{C0339920-14B3-455C-A9A0-8C11CBA3D0D6}" srcOrd="0" destOrd="0" presId="urn:microsoft.com/office/officeart/2008/layout/LinedList"/>
    <dgm:cxn modelId="{B5654564-8815-4347-8D5D-BC9D79A95260}" type="presParOf" srcId="{A4C71005-D129-4DAD-89A4-B6AB24E16BF3}" destId="{A7835D6E-B454-4982-9389-70E50D77269C}" srcOrd="1" destOrd="0" presId="urn:microsoft.com/office/officeart/2008/layout/LinedList"/>
    <dgm:cxn modelId="{5E2A3616-A2F1-42B1-B781-B2D50555203F}" type="presParOf" srcId="{D1A023E0-7CCF-442E-9C12-4859164BC7BC}" destId="{08EDB5EB-88D7-401A-9ABA-B315514567D1}" srcOrd="4" destOrd="0" presId="urn:microsoft.com/office/officeart/2008/layout/LinedList"/>
    <dgm:cxn modelId="{F4549637-16A2-4004-B309-B7A1027A1F15}" type="presParOf" srcId="{D1A023E0-7CCF-442E-9C12-4859164BC7BC}" destId="{2902BCD2-84DB-4E05-A743-AA15CAE4A284}" srcOrd="5" destOrd="0" presId="urn:microsoft.com/office/officeart/2008/layout/LinedList"/>
    <dgm:cxn modelId="{A996D1DA-9A3C-41F7-B619-246C2F17EF7C}" type="presParOf" srcId="{2902BCD2-84DB-4E05-A743-AA15CAE4A284}" destId="{B2633DED-0128-4EAD-BA72-F9C0CFAB04DC}" srcOrd="0" destOrd="0" presId="urn:microsoft.com/office/officeart/2008/layout/LinedList"/>
    <dgm:cxn modelId="{76D3AA76-BBF6-403A-A102-74A061D837DC}" type="presParOf" srcId="{2902BCD2-84DB-4E05-A743-AA15CAE4A284}" destId="{A18B1A76-A677-4445-9450-D69E9705FB7D}" srcOrd="1" destOrd="0" presId="urn:microsoft.com/office/officeart/2008/layout/LinedList"/>
    <dgm:cxn modelId="{3570F9F6-6D96-429F-9730-65342B2556F0}" type="presParOf" srcId="{D1A023E0-7CCF-442E-9C12-4859164BC7BC}" destId="{49338BFD-00A4-4A6E-A19F-34B67B173714}" srcOrd="6" destOrd="0" presId="urn:microsoft.com/office/officeart/2008/layout/LinedList"/>
    <dgm:cxn modelId="{5E33189E-1741-43EF-A0B4-EEC3789C4623}" type="presParOf" srcId="{D1A023E0-7CCF-442E-9C12-4859164BC7BC}" destId="{8F3A75AE-EDF3-4F79-AC3A-F68DED8092B0}" srcOrd="7" destOrd="0" presId="urn:microsoft.com/office/officeart/2008/layout/LinedList"/>
    <dgm:cxn modelId="{AFE7C246-8D4F-4EBE-B655-5198F1CF5BD4}" type="presParOf" srcId="{8F3A75AE-EDF3-4F79-AC3A-F68DED8092B0}" destId="{852F065D-7EF0-4FE2-A81E-D14C8B15D5DB}" srcOrd="0" destOrd="0" presId="urn:microsoft.com/office/officeart/2008/layout/LinedList"/>
    <dgm:cxn modelId="{4FDC3C17-3AF7-49F0-8384-0551C7695FE2}" type="presParOf" srcId="{8F3A75AE-EDF3-4F79-AC3A-F68DED8092B0}" destId="{A4B32EB0-0431-4268-A6C9-F6C9AC7BF4B6}" srcOrd="1" destOrd="0" presId="urn:microsoft.com/office/officeart/2008/layout/LinedList"/>
    <dgm:cxn modelId="{21D1CDD4-A220-4155-91A9-0C7D5C81B993}" type="presParOf" srcId="{D1A023E0-7CCF-442E-9C12-4859164BC7BC}" destId="{6AAAA3B7-7126-4944-85C2-30FF0A746C11}" srcOrd="8" destOrd="0" presId="urn:microsoft.com/office/officeart/2008/layout/LinedList"/>
    <dgm:cxn modelId="{2866588C-EF1C-4C05-BDFF-36E50EE5A874}" type="presParOf" srcId="{D1A023E0-7CCF-442E-9C12-4859164BC7BC}" destId="{E810B4FD-6223-4FA8-BE2C-96EEB0A2FA4E}" srcOrd="9" destOrd="0" presId="urn:microsoft.com/office/officeart/2008/layout/LinedList"/>
    <dgm:cxn modelId="{ABB6366D-EBF1-48AB-B93C-C1115A5CE8DE}" type="presParOf" srcId="{E810B4FD-6223-4FA8-BE2C-96EEB0A2FA4E}" destId="{9B8B781C-9ABC-432D-9083-394CC1DB02DA}" srcOrd="0" destOrd="0" presId="urn:microsoft.com/office/officeart/2008/layout/LinedList"/>
    <dgm:cxn modelId="{C8A3693F-16AD-4886-B99B-248E109D5D39}" type="presParOf" srcId="{E810B4FD-6223-4FA8-BE2C-96EEB0A2FA4E}" destId="{F55F9E38-58A1-4F7B-B0A9-2B94A63734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76F91E-04BF-44CA-B35F-16B6BB2081A4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931F8E-6743-4F5B-BD6A-9A9CE6A0703F}">
      <dgm:prSet phldrT="[Texto]"/>
      <dgm:spPr/>
      <dgm:t>
        <a:bodyPr/>
        <a:lstStyle/>
        <a:p>
          <a:r>
            <a:rPr lang="es-ES" dirty="0" smtClean="0"/>
            <a:t>GOBIERNO INSTITUCIONAL</a:t>
          </a:r>
          <a:endParaRPr lang="es-ES" dirty="0"/>
        </a:p>
      </dgm:t>
    </dgm:pt>
    <dgm:pt modelId="{96B21B99-FC97-41B4-98D0-0C2491C939AF}" type="parTrans" cxnId="{0EA5C96F-4B3F-4E4D-84FC-23FAC1E2B2E2}">
      <dgm:prSet/>
      <dgm:spPr/>
      <dgm:t>
        <a:bodyPr/>
        <a:lstStyle/>
        <a:p>
          <a:endParaRPr lang="es-ES"/>
        </a:p>
      </dgm:t>
    </dgm:pt>
    <dgm:pt modelId="{2435F879-4295-4826-B90A-913DDF9F7041}" type="sibTrans" cxnId="{0EA5C96F-4B3F-4E4D-84FC-23FAC1E2B2E2}">
      <dgm:prSet/>
      <dgm:spPr/>
      <dgm:t>
        <a:bodyPr/>
        <a:lstStyle/>
        <a:p>
          <a:endParaRPr lang="es-ES"/>
        </a:p>
      </dgm:t>
    </dgm:pt>
    <dgm:pt modelId="{80096312-D44A-4FD5-BE01-6A1685AE7282}">
      <dgm:prSet phldrT="[Texto]" custT="1"/>
      <dgm:spPr/>
      <dgm:t>
        <a:bodyPr/>
        <a:lstStyle/>
        <a:p>
          <a:r>
            <a:rPr lang="es-ES" sz="1800" dirty="0" smtClean="0"/>
            <a:t>Sistema de políticas, estrategias, decisiones, estructuras y procesos, encaminadas al cumplimiento de su misión, a través de su proyecto institucional, con criterios de ética, eficiencia, eficacia, calidad, integridad, transparencia y un enfoque participativo de sus actores.</a:t>
          </a:r>
          <a:endParaRPr lang="es-ES" sz="1800" dirty="0"/>
        </a:p>
      </dgm:t>
    </dgm:pt>
    <dgm:pt modelId="{B4BA22E0-7621-42B1-9320-05C8255F7613}" type="parTrans" cxnId="{B86A6589-9C60-4F50-89BF-12145DD45D68}">
      <dgm:prSet/>
      <dgm:spPr/>
      <dgm:t>
        <a:bodyPr/>
        <a:lstStyle/>
        <a:p>
          <a:endParaRPr lang="es-ES"/>
        </a:p>
      </dgm:t>
    </dgm:pt>
    <dgm:pt modelId="{BCBF707E-4C17-4D81-87B2-961893615EA9}" type="sibTrans" cxnId="{B86A6589-9C60-4F50-89BF-12145DD45D68}">
      <dgm:prSet/>
      <dgm:spPr/>
      <dgm:t>
        <a:bodyPr/>
        <a:lstStyle/>
        <a:p>
          <a:endParaRPr lang="es-ES"/>
        </a:p>
      </dgm:t>
    </dgm:pt>
    <dgm:pt modelId="{C443316F-210D-4425-ADC1-6D3AF6674F83}">
      <dgm:prSet phldrT="[Texto]"/>
      <dgm:spPr/>
      <dgm:t>
        <a:bodyPr/>
        <a:lstStyle/>
        <a:p>
          <a:r>
            <a:rPr lang="es-ES" dirty="0" smtClean="0"/>
            <a:t>GOBERNABILIDAD</a:t>
          </a:r>
          <a:endParaRPr lang="es-ES" dirty="0"/>
        </a:p>
      </dgm:t>
    </dgm:pt>
    <dgm:pt modelId="{3E4D6C80-3EEA-48B7-BDC6-67B8B3059F0A}" type="parTrans" cxnId="{83C0060E-3F71-49F6-8721-47E4EB1DA2DC}">
      <dgm:prSet/>
      <dgm:spPr/>
      <dgm:t>
        <a:bodyPr/>
        <a:lstStyle/>
        <a:p>
          <a:endParaRPr lang="es-ES"/>
        </a:p>
      </dgm:t>
    </dgm:pt>
    <dgm:pt modelId="{34189404-DC94-4A28-9133-CB7910E896C3}" type="sibTrans" cxnId="{83C0060E-3F71-49F6-8721-47E4EB1DA2DC}">
      <dgm:prSet/>
      <dgm:spPr/>
      <dgm:t>
        <a:bodyPr/>
        <a:lstStyle/>
        <a:p>
          <a:endParaRPr lang="es-ES"/>
        </a:p>
      </dgm:t>
    </dgm:pt>
    <dgm:pt modelId="{84AD1592-AFC8-4466-8000-6738B9E4F26C}">
      <dgm:prSet phldrT="[Texto]"/>
      <dgm:spPr/>
      <dgm:t>
        <a:bodyPr/>
        <a:lstStyle/>
        <a:p>
          <a:r>
            <a:rPr lang="es-ES" dirty="0" smtClean="0"/>
            <a:t>Conjunto de condiciones y recursos que posibilitan a un órgano colegiado de gobierno y a un directivo el ejercicio real y legítimo del poder que formalmente se le ha entregado para el cumplimiento con calidad y pertinencia de los objetivos y los fines asignados en un contexto institucional específico.</a:t>
          </a:r>
          <a:endParaRPr lang="es-ES" dirty="0"/>
        </a:p>
      </dgm:t>
    </dgm:pt>
    <dgm:pt modelId="{B28A6C9E-68EE-4AEF-95BE-1591D1B6864C}" type="parTrans" cxnId="{78CB3145-2D09-4157-9083-981993383A74}">
      <dgm:prSet/>
      <dgm:spPr/>
      <dgm:t>
        <a:bodyPr/>
        <a:lstStyle/>
        <a:p>
          <a:endParaRPr lang="es-ES"/>
        </a:p>
      </dgm:t>
    </dgm:pt>
    <dgm:pt modelId="{2F1BE46F-CDDB-4F0F-B58F-75C8E57BC90F}" type="sibTrans" cxnId="{78CB3145-2D09-4157-9083-981993383A74}">
      <dgm:prSet/>
      <dgm:spPr/>
      <dgm:t>
        <a:bodyPr/>
        <a:lstStyle/>
        <a:p>
          <a:endParaRPr lang="es-ES"/>
        </a:p>
      </dgm:t>
    </dgm:pt>
    <dgm:pt modelId="{639A930F-D7FF-4945-AF82-0C450E9C3B96}">
      <dgm:prSet phldrT="[Texto]"/>
      <dgm:spPr/>
      <dgm:t>
        <a:bodyPr/>
        <a:lstStyle/>
        <a:p>
          <a:r>
            <a:rPr lang="es-ES" dirty="0" smtClean="0"/>
            <a:t>GOBERNANZA</a:t>
          </a:r>
          <a:endParaRPr lang="es-ES" dirty="0"/>
        </a:p>
      </dgm:t>
    </dgm:pt>
    <dgm:pt modelId="{6E5FB852-0531-43B7-ACC1-7C1494E57DCA}" type="parTrans" cxnId="{7B428671-79E1-4D70-A107-80B8F3B3C469}">
      <dgm:prSet/>
      <dgm:spPr/>
      <dgm:t>
        <a:bodyPr/>
        <a:lstStyle/>
        <a:p>
          <a:endParaRPr lang="es-ES"/>
        </a:p>
      </dgm:t>
    </dgm:pt>
    <dgm:pt modelId="{96424980-959E-443C-A000-595ACF1B7B16}" type="sibTrans" cxnId="{7B428671-79E1-4D70-A107-80B8F3B3C469}">
      <dgm:prSet/>
      <dgm:spPr/>
      <dgm:t>
        <a:bodyPr/>
        <a:lstStyle/>
        <a:p>
          <a:endParaRPr lang="es-ES"/>
        </a:p>
      </dgm:t>
    </dgm:pt>
    <dgm:pt modelId="{44F567B2-2ADA-4026-B585-D5EDB143E408}">
      <dgm:prSet phldrT="[Texto]" custT="1"/>
      <dgm:spPr/>
      <dgm:t>
        <a:bodyPr/>
        <a:lstStyle/>
        <a:p>
          <a:r>
            <a:rPr lang="es-ES" sz="1800" dirty="0" smtClean="0"/>
            <a:t>Coexistencia activa de los elementos de gobierno institucional y de las condiciones y recursos de gobernabilidad, en una universidad.</a:t>
          </a:r>
          <a:endParaRPr lang="es-ES" sz="1800" dirty="0"/>
        </a:p>
      </dgm:t>
    </dgm:pt>
    <dgm:pt modelId="{121DE80B-2C66-45FC-A5B0-5F018C7534A6}" type="parTrans" cxnId="{F35F890A-DD60-4528-A463-7168361564D6}">
      <dgm:prSet/>
      <dgm:spPr/>
      <dgm:t>
        <a:bodyPr/>
        <a:lstStyle/>
        <a:p>
          <a:endParaRPr lang="es-ES"/>
        </a:p>
      </dgm:t>
    </dgm:pt>
    <dgm:pt modelId="{F8C304EC-520B-424D-89EE-79B88B306387}" type="sibTrans" cxnId="{F35F890A-DD60-4528-A463-7168361564D6}">
      <dgm:prSet/>
      <dgm:spPr/>
      <dgm:t>
        <a:bodyPr/>
        <a:lstStyle/>
        <a:p>
          <a:endParaRPr lang="es-ES"/>
        </a:p>
      </dgm:t>
    </dgm:pt>
    <dgm:pt modelId="{08D842A6-137F-4BAE-A55B-A6D850633C80}">
      <dgm:prSet phldrT="[Texto]"/>
      <dgm:spPr/>
      <dgm:t>
        <a:bodyPr/>
        <a:lstStyle/>
        <a:p>
          <a:r>
            <a:rPr lang="es-ES" dirty="0" smtClean="0"/>
            <a:t>.</a:t>
          </a:r>
          <a:endParaRPr lang="es-ES" dirty="0"/>
        </a:p>
      </dgm:t>
    </dgm:pt>
    <dgm:pt modelId="{7C7036F9-1C46-47E0-A99F-660C0145E824}" type="parTrans" cxnId="{408C2CE7-F8F5-4ACF-B7FD-F346028D8566}">
      <dgm:prSet/>
      <dgm:spPr/>
      <dgm:t>
        <a:bodyPr/>
        <a:lstStyle/>
        <a:p>
          <a:endParaRPr lang="es-ES"/>
        </a:p>
      </dgm:t>
    </dgm:pt>
    <dgm:pt modelId="{FDCED918-B29C-4E6C-A240-1459D5866DB5}" type="sibTrans" cxnId="{408C2CE7-F8F5-4ACF-B7FD-F346028D8566}">
      <dgm:prSet/>
      <dgm:spPr/>
      <dgm:t>
        <a:bodyPr/>
        <a:lstStyle/>
        <a:p>
          <a:endParaRPr lang="es-ES"/>
        </a:p>
      </dgm:t>
    </dgm:pt>
    <dgm:pt modelId="{D95502B5-59E9-4318-AA38-E7E94ECD5B93}" type="pres">
      <dgm:prSet presAssocID="{1876F91E-04BF-44CA-B35F-16B6BB2081A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3F63FFD-46C1-436A-8324-2593255C32D1}" type="pres">
      <dgm:prSet presAssocID="{21931F8E-6743-4F5B-BD6A-9A9CE6A0703F}" presName="ParentComposite" presStyleCnt="0"/>
      <dgm:spPr/>
    </dgm:pt>
    <dgm:pt modelId="{845ED4A5-5738-4377-A72F-49318A0A0B3F}" type="pres">
      <dgm:prSet presAssocID="{21931F8E-6743-4F5B-BD6A-9A9CE6A0703F}" presName="Chord" presStyleLbl="bgShp" presStyleIdx="0" presStyleCnt="3"/>
      <dgm:spPr/>
    </dgm:pt>
    <dgm:pt modelId="{7D527D84-89BE-4284-B438-A37C9A018056}" type="pres">
      <dgm:prSet presAssocID="{21931F8E-6743-4F5B-BD6A-9A9CE6A0703F}" presName="Pie" presStyleLbl="alignNode1" presStyleIdx="0" presStyleCnt="3"/>
      <dgm:spPr>
        <a:solidFill>
          <a:srgbClr val="FFC000"/>
        </a:solidFill>
      </dgm:spPr>
    </dgm:pt>
    <dgm:pt modelId="{85EA0391-3852-4049-9802-A1EC31975533}" type="pres">
      <dgm:prSet presAssocID="{21931F8E-6743-4F5B-BD6A-9A9CE6A0703F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A5862-B0F3-459D-86EA-FA1153449655}" type="pres">
      <dgm:prSet presAssocID="{BCBF707E-4C17-4D81-87B2-961893615EA9}" presName="negSibTrans" presStyleCnt="0"/>
      <dgm:spPr/>
    </dgm:pt>
    <dgm:pt modelId="{15402644-68BE-4DB6-B295-96D0F3C86B62}" type="pres">
      <dgm:prSet presAssocID="{21931F8E-6743-4F5B-BD6A-9A9CE6A0703F}" presName="composite" presStyleCnt="0"/>
      <dgm:spPr/>
    </dgm:pt>
    <dgm:pt modelId="{97A73EC1-7CEE-4461-9452-94B3DA78699E}" type="pres">
      <dgm:prSet presAssocID="{21931F8E-6743-4F5B-BD6A-9A9CE6A0703F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37006-5F90-43BE-950C-51F84497655A}" type="pres">
      <dgm:prSet presAssocID="{2435F879-4295-4826-B90A-913DDF9F7041}" presName="sibTrans" presStyleCnt="0"/>
      <dgm:spPr/>
    </dgm:pt>
    <dgm:pt modelId="{ACA5D2F7-1B3E-4097-B9A5-B6A3248464D5}" type="pres">
      <dgm:prSet presAssocID="{C443316F-210D-4425-ADC1-6D3AF6674F83}" presName="ParentComposite" presStyleCnt="0"/>
      <dgm:spPr/>
    </dgm:pt>
    <dgm:pt modelId="{285775E1-04C1-442F-B081-C0A6B3206A8F}" type="pres">
      <dgm:prSet presAssocID="{C443316F-210D-4425-ADC1-6D3AF6674F83}" presName="Chord" presStyleLbl="bgShp" presStyleIdx="1" presStyleCnt="3"/>
      <dgm:spPr/>
    </dgm:pt>
    <dgm:pt modelId="{D0A33136-050F-469E-98E3-19F5A6486A9B}" type="pres">
      <dgm:prSet presAssocID="{C443316F-210D-4425-ADC1-6D3AF6674F83}" presName="Pie" presStyleLbl="alignNode1" presStyleIdx="1" presStyleCnt="3"/>
      <dgm:spPr>
        <a:solidFill>
          <a:srgbClr val="FFC000"/>
        </a:solidFill>
      </dgm:spPr>
    </dgm:pt>
    <dgm:pt modelId="{7F21B8F2-FF8D-4E6D-AE55-0B3C40FC9987}" type="pres">
      <dgm:prSet presAssocID="{C443316F-210D-4425-ADC1-6D3AF6674F83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F98FD6-533D-4457-B18D-254138028F6D}" type="pres">
      <dgm:prSet presAssocID="{2F1BE46F-CDDB-4F0F-B58F-75C8E57BC90F}" presName="negSibTrans" presStyleCnt="0"/>
      <dgm:spPr/>
    </dgm:pt>
    <dgm:pt modelId="{9992BA91-7C69-49E5-A852-CD3865315554}" type="pres">
      <dgm:prSet presAssocID="{C443316F-210D-4425-ADC1-6D3AF6674F83}" presName="composite" presStyleCnt="0"/>
      <dgm:spPr/>
    </dgm:pt>
    <dgm:pt modelId="{93C5D772-6BF2-45F4-AB4A-A710A8ADE550}" type="pres">
      <dgm:prSet presAssocID="{C443316F-210D-4425-ADC1-6D3AF6674F83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F44FF-1FF6-4A7F-AC86-2C1C49D031AB}" type="pres">
      <dgm:prSet presAssocID="{34189404-DC94-4A28-9133-CB7910E896C3}" presName="sibTrans" presStyleCnt="0"/>
      <dgm:spPr/>
    </dgm:pt>
    <dgm:pt modelId="{BD4FF25C-2D6E-4AE7-AFDF-A280749D56B0}" type="pres">
      <dgm:prSet presAssocID="{639A930F-D7FF-4945-AF82-0C450E9C3B96}" presName="ParentComposite" presStyleCnt="0"/>
      <dgm:spPr/>
    </dgm:pt>
    <dgm:pt modelId="{18FBF54C-5F32-46F3-9CCC-CDED734F52F7}" type="pres">
      <dgm:prSet presAssocID="{639A930F-D7FF-4945-AF82-0C450E9C3B96}" presName="Chord" presStyleLbl="bgShp" presStyleIdx="2" presStyleCnt="3"/>
      <dgm:spPr/>
    </dgm:pt>
    <dgm:pt modelId="{956FA3CA-DC0F-4565-BDA1-96EF3525D659}" type="pres">
      <dgm:prSet presAssocID="{639A930F-D7FF-4945-AF82-0C450E9C3B96}" presName="Pie" presStyleLbl="alignNode1" presStyleIdx="2" presStyleCnt="3"/>
      <dgm:spPr>
        <a:solidFill>
          <a:srgbClr val="FFC000"/>
        </a:solidFill>
      </dgm:spPr>
    </dgm:pt>
    <dgm:pt modelId="{CD5D2EC6-7A7B-4465-8DD1-26EC6951840E}" type="pres">
      <dgm:prSet presAssocID="{639A930F-D7FF-4945-AF82-0C450E9C3B96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CB8D58-7A16-473D-ADC1-A8CE075765C5}" type="pres">
      <dgm:prSet presAssocID="{F8C304EC-520B-424D-89EE-79B88B306387}" presName="negSibTrans" presStyleCnt="0"/>
      <dgm:spPr/>
    </dgm:pt>
    <dgm:pt modelId="{A477AC93-2535-4BAD-8625-53DA4CEB59AD}" type="pres">
      <dgm:prSet presAssocID="{639A930F-D7FF-4945-AF82-0C450E9C3B96}" presName="composite" presStyleCnt="0"/>
      <dgm:spPr/>
    </dgm:pt>
    <dgm:pt modelId="{30D99CE2-0E99-422F-9B74-0CCB9E40ADFE}" type="pres">
      <dgm:prSet presAssocID="{639A930F-D7FF-4945-AF82-0C450E9C3B96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277CF8-7C10-400C-B042-DAC37E9AA7AD}" type="presOf" srcId="{84AD1592-AFC8-4466-8000-6738B9E4F26C}" destId="{93C5D772-6BF2-45F4-AB4A-A710A8ADE550}" srcOrd="0" destOrd="0" presId="urn:microsoft.com/office/officeart/2009/3/layout/PieProcess"/>
    <dgm:cxn modelId="{B86A6589-9C60-4F50-89BF-12145DD45D68}" srcId="{21931F8E-6743-4F5B-BD6A-9A9CE6A0703F}" destId="{80096312-D44A-4FD5-BE01-6A1685AE7282}" srcOrd="0" destOrd="0" parTransId="{B4BA22E0-7621-42B1-9320-05C8255F7613}" sibTransId="{BCBF707E-4C17-4D81-87B2-961893615EA9}"/>
    <dgm:cxn modelId="{8EA9D5F7-C0EA-4D29-827C-D5CD3BCE7A8E}" type="presOf" srcId="{44F567B2-2ADA-4026-B585-D5EDB143E408}" destId="{30D99CE2-0E99-422F-9B74-0CCB9E40ADFE}" srcOrd="0" destOrd="0" presId="urn:microsoft.com/office/officeart/2009/3/layout/PieProcess"/>
    <dgm:cxn modelId="{8DF4368B-EB35-4B27-9668-5B4CAF946FE9}" type="presOf" srcId="{08D842A6-137F-4BAE-A55B-A6D850633C80}" destId="{93C5D772-6BF2-45F4-AB4A-A710A8ADE550}" srcOrd="0" destOrd="1" presId="urn:microsoft.com/office/officeart/2009/3/layout/PieProcess"/>
    <dgm:cxn modelId="{52E28FAF-E185-44F5-B0CC-30D9F53B0E18}" type="presOf" srcId="{21931F8E-6743-4F5B-BD6A-9A9CE6A0703F}" destId="{85EA0391-3852-4049-9802-A1EC31975533}" srcOrd="0" destOrd="0" presId="urn:microsoft.com/office/officeart/2009/3/layout/PieProcess"/>
    <dgm:cxn modelId="{A432E980-9B20-4CD2-887F-2C98C4E62F96}" type="presOf" srcId="{80096312-D44A-4FD5-BE01-6A1685AE7282}" destId="{97A73EC1-7CEE-4461-9452-94B3DA78699E}" srcOrd="0" destOrd="0" presId="urn:microsoft.com/office/officeart/2009/3/layout/PieProcess"/>
    <dgm:cxn modelId="{958BE6CE-D9C3-439F-8631-6967004A5116}" type="presOf" srcId="{639A930F-D7FF-4945-AF82-0C450E9C3B96}" destId="{CD5D2EC6-7A7B-4465-8DD1-26EC6951840E}" srcOrd="0" destOrd="0" presId="urn:microsoft.com/office/officeart/2009/3/layout/PieProcess"/>
    <dgm:cxn modelId="{408C2CE7-F8F5-4ACF-B7FD-F346028D8566}" srcId="{C443316F-210D-4425-ADC1-6D3AF6674F83}" destId="{08D842A6-137F-4BAE-A55B-A6D850633C80}" srcOrd="1" destOrd="0" parTransId="{7C7036F9-1C46-47E0-A99F-660C0145E824}" sibTransId="{FDCED918-B29C-4E6C-A240-1459D5866DB5}"/>
    <dgm:cxn modelId="{F35F890A-DD60-4528-A463-7168361564D6}" srcId="{639A930F-D7FF-4945-AF82-0C450E9C3B96}" destId="{44F567B2-2ADA-4026-B585-D5EDB143E408}" srcOrd="0" destOrd="0" parTransId="{121DE80B-2C66-45FC-A5B0-5F018C7534A6}" sibTransId="{F8C304EC-520B-424D-89EE-79B88B306387}"/>
    <dgm:cxn modelId="{83C0060E-3F71-49F6-8721-47E4EB1DA2DC}" srcId="{1876F91E-04BF-44CA-B35F-16B6BB2081A4}" destId="{C443316F-210D-4425-ADC1-6D3AF6674F83}" srcOrd="1" destOrd="0" parTransId="{3E4D6C80-3EEA-48B7-BDC6-67B8B3059F0A}" sibTransId="{34189404-DC94-4A28-9133-CB7910E896C3}"/>
    <dgm:cxn modelId="{72A9229B-02CA-4EB6-916F-C12C92D576CA}" type="presOf" srcId="{C443316F-210D-4425-ADC1-6D3AF6674F83}" destId="{7F21B8F2-FF8D-4E6D-AE55-0B3C40FC9987}" srcOrd="0" destOrd="0" presId="urn:microsoft.com/office/officeart/2009/3/layout/PieProcess"/>
    <dgm:cxn modelId="{9523B4EA-A2A4-4371-B4DA-2560ADAC8634}" type="presOf" srcId="{1876F91E-04BF-44CA-B35F-16B6BB2081A4}" destId="{D95502B5-59E9-4318-AA38-E7E94ECD5B93}" srcOrd="0" destOrd="0" presId="urn:microsoft.com/office/officeart/2009/3/layout/PieProcess"/>
    <dgm:cxn modelId="{7B428671-79E1-4D70-A107-80B8F3B3C469}" srcId="{1876F91E-04BF-44CA-B35F-16B6BB2081A4}" destId="{639A930F-D7FF-4945-AF82-0C450E9C3B96}" srcOrd="2" destOrd="0" parTransId="{6E5FB852-0531-43B7-ACC1-7C1494E57DCA}" sibTransId="{96424980-959E-443C-A000-595ACF1B7B16}"/>
    <dgm:cxn modelId="{78CB3145-2D09-4157-9083-981993383A74}" srcId="{C443316F-210D-4425-ADC1-6D3AF6674F83}" destId="{84AD1592-AFC8-4466-8000-6738B9E4F26C}" srcOrd="0" destOrd="0" parTransId="{B28A6C9E-68EE-4AEF-95BE-1591D1B6864C}" sibTransId="{2F1BE46F-CDDB-4F0F-B58F-75C8E57BC90F}"/>
    <dgm:cxn modelId="{0EA5C96F-4B3F-4E4D-84FC-23FAC1E2B2E2}" srcId="{1876F91E-04BF-44CA-B35F-16B6BB2081A4}" destId="{21931F8E-6743-4F5B-BD6A-9A9CE6A0703F}" srcOrd="0" destOrd="0" parTransId="{96B21B99-FC97-41B4-98D0-0C2491C939AF}" sibTransId="{2435F879-4295-4826-B90A-913DDF9F7041}"/>
    <dgm:cxn modelId="{FA7707BE-5583-4D75-B25C-B95B2B0BF7A1}" type="presParOf" srcId="{D95502B5-59E9-4318-AA38-E7E94ECD5B93}" destId="{63F63FFD-46C1-436A-8324-2593255C32D1}" srcOrd="0" destOrd="0" presId="urn:microsoft.com/office/officeart/2009/3/layout/PieProcess"/>
    <dgm:cxn modelId="{66883F9A-CA84-4DC3-8A5E-53A44F7C72C8}" type="presParOf" srcId="{63F63FFD-46C1-436A-8324-2593255C32D1}" destId="{845ED4A5-5738-4377-A72F-49318A0A0B3F}" srcOrd="0" destOrd="0" presId="urn:microsoft.com/office/officeart/2009/3/layout/PieProcess"/>
    <dgm:cxn modelId="{2D135F97-77E0-4979-9B2C-F344B0645D7F}" type="presParOf" srcId="{63F63FFD-46C1-436A-8324-2593255C32D1}" destId="{7D527D84-89BE-4284-B438-A37C9A018056}" srcOrd="1" destOrd="0" presId="urn:microsoft.com/office/officeart/2009/3/layout/PieProcess"/>
    <dgm:cxn modelId="{1B7DE0EA-6FAC-45FF-92AB-4CCB00D7D6C2}" type="presParOf" srcId="{63F63FFD-46C1-436A-8324-2593255C32D1}" destId="{85EA0391-3852-4049-9802-A1EC31975533}" srcOrd="2" destOrd="0" presId="urn:microsoft.com/office/officeart/2009/3/layout/PieProcess"/>
    <dgm:cxn modelId="{43FEBDA1-36C4-4AC1-A590-4DF399CC22D7}" type="presParOf" srcId="{D95502B5-59E9-4318-AA38-E7E94ECD5B93}" destId="{A3FA5862-B0F3-459D-86EA-FA1153449655}" srcOrd="1" destOrd="0" presId="urn:microsoft.com/office/officeart/2009/3/layout/PieProcess"/>
    <dgm:cxn modelId="{F315B262-729B-4430-A30F-8ADA83117E57}" type="presParOf" srcId="{D95502B5-59E9-4318-AA38-E7E94ECD5B93}" destId="{15402644-68BE-4DB6-B295-96D0F3C86B62}" srcOrd="2" destOrd="0" presId="urn:microsoft.com/office/officeart/2009/3/layout/PieProcess"/>
    <dgm:cxn modelId="{0C216669-C11C-4FE9-9A9E-65594C7C7982}" type="presParOf" srcId="{15402644-68BE-4DB6-B295-96D0F3C86B62}" destId="{97A73EC1-7CEE-4461-9452-94B3DA78699E}" srcOrd="0" destOrd="0" presId="urn:microsoft.com/office/officeart/2009/3/layout/PieProcess"/>
    <dgm:cxn modelId="{14DC740C-FBC1-40FB-AB87-CF7AC01E0C91}" type="presParOf" srcId="{D95502B5-59E9-4318-AA38-E7E94ECD5B93}" destId="{7E937006-5F90-43BE-950C-51F84497655A}" srcOrd="3" destOrd="0" presId="urn:microsoft.com/office/officeart/2009/3/layout/PieProcess"/>
    <dgm:cxn modelId="{7941C2DB-7B39-45F8-89F5-C4F00920087A}" type="presParOf" srcId="{D95502B5-59E9-4318-AA38-E7E94ECD5B93}" destId="{ACA5D2F7-1B3E-4097-B9A5-B6A3248464D5}" srcOrd="4" destOrd="0" presId="urn:microsoft.com/office/officeart/2009/3/layout/PieProcess"/>
    <dgm:cxn modelId="{1FAC67FC-A05F-4F3B-A54F-AAC803034920}" type="presParOf" srcId="{ACA5D2F7-1B3E-4097-B9A5-B6A3248464D5}" destId="{285775E1-04C1-442F-B081-C0A6B3206A8F}" srcOrd="0" destOrd="0" presId="urn:microsoft.com/office/officeart/2009/3/layout/PieProcess"/>
    <dgm:cxn modelId="{96A107DA-42CD-41BC-84A5-2F2034A543BC}" type="presParOf" srcId="{ACA5D2F7-1B3E-4097-B9A5-B6A3248464D5}" destId="{D0A33136-050F-469E-98E3-19F5A6486A9B}" srcOrd="1" destOrd="0" presId="urn:microsoft.com/office/officeart/2009/3/layout/PieProcess"/>
    <dgm:cxn modelId="{5C683818-603E-47C0-AFBF-596F6D4C9AB1}" type="presParOf" srcId="{ACA5D2F7-1B3E-4097-B9A5-B6A3248464D5}" destId="{7F21B8F2-FF8D-4E6D-AE55-0B3C40FC9987}" srcOrd="2" destOrd="0" presId="urn:microsoft.com/office/officeart/2009/3/layout/PieProcess"/>
    <dgm:cxn modelId="{E3674CA3-9058-4F44-82B4-55EB077C3046}" type="presParOf" srcId="{D95502B5-59E9-4318-AA38-E7E94ECD5B93}" destId="{3DF98FD6-533D-4457-B18D-254138028F6D}" srcOrd="5" destOrd="0" presId="urn:microsoft.com/office/officeart/2009/3/layout/PieProcess"/>
    <dgm:cxn modelId="{2184A026-F166-46DE-93F1-194EA4F4F28D}" type="presParOf" srcId="{D95502B5-59E9-4318-AA38-E7E94ECD5B93}" destId="{9992BA91-7C69-49E5-A852-CD3865315554}" srcOrd="6" destOrd="0" presId="urn:microsoft.com/office/officeart/2009/3/layout/PieProcess"/>
    <dgm:cxn modelId="{FAEACE11-9DBD-4C6B-B139-1EEF2B714164}" type="presParOf" srcId="{9992BA91-7C69-49E5-A852-CD3865315554}" destId="{93C5D772-6BF2-45F4-AB4A-A710A8ADE550}" srcOrd="0" destOrd="0" presId="urn:microsoft.com/office/officeart/2009/3/layout/PieProcess"/>
    <dgm:cxn modelId="{14B7586B-21E8-4FC3-ACCB-67A551739DC0}" type="presParOf" srcId="{D95502B5-59E9-4318-AA38-E7E94ECD5B93}" destId="{501F44FF-1FF6-4A7F-AC86-2C1C49D031AB}" srcOrd="7" destOrd="0" presId="urn:microsoft.com/office/officeart/2009/3/layout/PieProcess"/>
    <dgm:cxn modelId="{24EAA468-F50B-4233-A4B5-97C61852A14E}" type="presParOf" srcId="{D95502B5-59E9-4318-AA38-E7E94ECD5B93}" destId="{BD4FF25C-2D6E-4AE7-AFDF-A280749D56B0}" srcOrd="8" destOrd="0" presId="urn:microsoft.com/office/officeart/2009/3/layout/PieProcess"/>
    <dgm:cxn modelId="{A9DD6F97-8456-4494-881D-0ECAA896F1D8}" type="presParOf" srcId="{BD4FF25C-2D6E-4AE7-AFDF-A280749D56B0}" destId="{18FBF54C-5F32-46F3-9CCC-CDED734F52F7}" srcOrd="0" destOrd="0" presId="urn:microsoft.com/office/officeart/2009/3/layout/PieProcess"/>
    <dgm:cxn modelId="{6391BA39-6920-4A2D-8058-49E45B70D6EF}" type="presParOf" srcId="{BD4FF25C-2D6E-4AE7-AFDF-A280749D56B0}" destId="{956FA3CA-DC0F-4565-BDA1-96EF3525D659}" srcOrd="1" destOrd="0" presId="urn:microsoft.com/office/officeart/2009/3/layout/PieProcess"/>
    <dgm:cxn modelId="{F62FFC22-CEBC-4CF4-94C0-926B7772506C}" type="presParOf" srcId="{BD4FF25C-2D6E-4AE7-AFDF-A280749D56B0}" destId="{CD5D2EC6-7A7B-4465-8DD1-26EC6951840E}" srcOrd="2" destOrd="0" presId="urn:microsoft.com/office/officeart/2009/3/layout/PieProcess"/>
    <dgm:cxn modelId="{BD7635ED-A80C-466D-9A79-96BE568820E9}" type="presParOf" srcId="{D95502B5-59E9-4318-AA38-E7E94ECD5B93}" destId="{B2CB8D58-7A16-473D-ADC1-A8CE075765C5}" srcOrd="9" destOrd="0" presId="urn:microsoft.com/office/officeart/2009/3/layout/PieProcess"/>
    <dgm:cxn modelId="{DEA44136-FE75-463E-A38C-223AFEFC7B61}" type="presParOf" srcId="{D95502B5-59E9-4318-AA38-E7E94ECD5B93}" destId="{A477AC93-2535-4BAD-8625-53DA4CEB59AD}" srcOrd="10" destOrd="0" presId="urn:microsoft.com/office/officeart/2009/3/layout/PieProcess"/>
    <dgm:cxn modelId="{FB183F73-2645-47BA-A6D2-4E133662A477}" type="presParOf" srcId="{A477AC93-2535-4BAD-8625-53DA4CEB59AD}" destId="{30D99CE2-0E99-422F-9B74-0CCB9E40ADF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8BDCE4-B2CC-4A6F-BEFE-1C84409755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414473-AF3D-4A6E-9155-6A0CA700B717}">
      <dgm:prSet phldrT="[Texto]"/>
      <dgm:spPr>
        <a:noFill/>
      </dgm:spPr>
      <dgm:t>
        <a:bodyPr/>
        <a:lstStyle/>
        <a:p>
          <a:r>
            <a:rPr lang="es-ES" b="1" dirty="0" smtClean="0"/>
            <a:t>Consolidación de los órganos superiores de gobierno</a:t>
          </a:r>
          <a:endParaRPr lang="es-ES" b="1" dirty="0"/>
        </a:p>
      </dgm:t>
    </dgm:pt>
    <dgm:pt modelId="{D3847821-0757-4A4A-A157-D254988D6A3B}" type="parTrans" cxnId="{C1146EFC-389C-4E11-8E71-6CAF99D589AF}">
      <dgm:prSet/>
      <dgm:spPr/>
      <dgm:t>
        <a:bodyPr/>
        <a:lstStyle/>
        <a:p>
          <a:endParaRPr lang="es-ES"/>
        </a:p>
      </dgm:t>
    </dgm:pt>
    <dgm:pt modelId="{F30AD2BF-34BB-4945-B6CA-FBC7D6242792}" type="sibTrans" cxnId="{C1146EFC-389C-4E11-8E71-6CAF99D589AF}">
      <dgm:prSet/>
      <dgm:spPr/>
      <dgm:t>
        <a:bodyPr/>
        <a:lstStyle/>
        <a:p>
          <a:endParaRPr lang="es-ES"/>
        </a:p>
      </dgm:t>
    </dgm:pt>
    <dgm:pt modelId="{A9100180-408E-4F29-84B3-F5654FEDF046}">
      <dgm:prSet/>
      <dgm:spPr>
        <a:noFill/>
      </dgm:spPr>
      <dgm:t>
        <a:bodyPr/>
        <a:lstStyle/>
        <a:p>
          <a:r>
            <a:rPr lang="es-ES" b="1" dirty="0" smtClean="0"/>
            <a:t>Participación de </a:t>
          </a:r>
          <a:r>
            <a:rPr lang="es-ES" b="1" dirty="0" err="1" smtClean="0"/>
            <a:t>stakeholders</a:t>
          </a:r>
          <a:r>
            <a:rPr lang="es-ES" b="1" dirty="0" smtClean="0"/>
            <a:t> externos en la toma de decisiones</a:t>
          </a:r>
          <a:endParaRPr lang="es-ES" b="1" dirty="0"/>
        </a:p>
      </dgm:t>
    </dgm:pt>
    <dgm:pt modelId="{6C3EC860-99FA-48EB-B47D-2A0710DA7A7A}" type="parTrans" cxnId="{3063AC9B-FDCF-494A-9276-194C2C5F1976}">
      <dgm:prSet/>
      <dgm:spPr/>
      <dgm:t>
        <a:bodyPr/>
        <a:lstStyle/>
        <a:p>
          <a:endParaRPr lang="es-ES"/>
        </a:p>
      </dgm:t>
    </dgm:pt>
    <dgm:pt modelId="{D74709A6-C0D1-43D4-BD4B-CA2645B237CA}" type="sibTrans" cxnId="{3063AC9B-FDCF-494A-9276-194C2C5F1976}">
      <dgm:prSet/>
      <dgm:spPr/>
      <dgm:t>
        <a:bodyPr/>
        <a:lstStyle/>
        <a:p>
          <a:endParaRPr lang="es-ES"/>
        </a:p>
      </dgm:t>
    </dgm:pt>
    <dgm:pt modelId="{5E8788BD-F567-4DD2-B17D-1AAC863BBCC3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La tensión por el equilibrio externo – interno</a:t>
          </a:r>
          <a:endParaRPr lang="es-ES" b="1" dirty="0"/>
        </a:p>
      </dgm:t>
    </dgm:pt>
    <dgm:pt modelId="{FB63FAA9-E4AE-4940-9099-39C3A83F6A32}" type="parTrans" cxnId="{819CBDE5-899F-4AD1-91C7-43BEF26B359F}">
      <dgm:prSet/>
      <dgm:spPr/>
      <dgm:t>
        <a:bodyPr/>
        <a:lstStyle/>
        <a:p>
          <a:endParaRPr lang="es-ES"/>
        </a:p>
      </dgm:t>
    </dgm:pt>
    <dgm:pt modelId="{DEF6EAB0-81FD-4A04-95AC-B560E9D8C58E}" type="sibTrans" cxnId="{819CBDE5-899F-4AD1-91C7-43BEF26B359F}">
      <dgm:prSet/>
      <dgm:spPr/>
      <dgm:t>
        <a:bodyPr/>
        <a:lstStyle/>
        <a:p>
          <a:endParaRPr lang="es-ES"/>
        </a:p>
      </dgm:t>
    </dgm:pt>
    <dgm:pt modelId="{95DDBEA9-C4D9-426E-A2F9-4A3FA3344122}">
      <dgm:prSet/>
      <dgm:spPr>
        <a:noFill/>
      </dgm:spPr>
      <dgm:t>
        <a:bodyPr/>
        <a:lstStyle/>
        <a:p>
          <a:r>
            <a:rPr lang="es-ES" b="1" dirty="0" smtClean="0"/>
            <a:t>Profesionalización de la gestión universitaria</a:t>
          </a:r>
          <a:endParaRPr lang="es-ES" b="1" dirty="0"/>
        </a:p>
      </dgm:t>
    </dgm:pt>
    <dgm:pt modelId="{DF877A82-426E-430E-9233-2D73F031E9AD}" type="parTrans" cxnId="{11FAD8CB-852D-4EF5-88FC-3441FA21A00B}">
      <dgm:prSet/>
      <dgm:spPr/>
      <dgm:t>
        <a:bodyPr/>
        <a:lstStyle/>
        <a:p>
          <a:endParaRPr lang="es-ES"/>
        </a:p>
      </dgm:t>
    </dgm:pt>
    <dgm:pt modelId="{EE4D1A54-E6C0-409F-8D8A-63ED9B69C824}" type="sibTrans" cxnId="{11FAD8CB-852D-4EF5-88FC-3441FA21A00B}">
      <dgm:prSet/>
      <dgm:spPr/>
      <dgm:t>
        <a:bodyPr/>
        <a:lstStyle/>
        <a:p>
          <a:endParaRPr lang="es-ES"/>
        </a:p>
      </dgm:t>
    </dgm:pt>
    <dgm:pt modelId="{D6CB9844-BC28-422B-B567-9F00588D17A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b="1" dirty="0" smtClean="0"/>
            <a:t>Los académicos son remplazados en el gobierno por profesionales en gestión universitaria</a:t>
          </a:r>
          <a:endParaRPr lang="es-ES" b="1" dirty="0"/>
        </a:p>
      </dgm:t>
    </dgm:pt>
    <dgm:pt modelId="{BF6D8A7D-E035-4D8D-83F7-151CB0378CB2}" type="parTrans" cxnId="{DED05F9E-3834-438E-A1A6-197EDD5F2BE6}">
      <dgm:prSet/>
      <dgm:spPr/>
      <dgm:t>
        <a:bodyPr/>
        <a:lstStyle/>
        <a:p>
          <a:endParaRPr lang="es-ES"/>
        </a:p>
      </dgm:t>
    </dgm:pt>
    <dgm:pt modelId="{C89169ED-D17C-48C7-856B-DE040E724C40}" type="sibTrans" cxnId="{DED05F9E-3834-438E-A1A6-197EDD5F2BE6}">
      <dgm:prSet/>
      <dgm:spPr/>
      <dgm:t>
        <a:bodyPr/>
        <a:lstStyle/>
        <a:p>
          <a:endParaRPr lang="es-ES"/>
        </a:p>
      </dgm:t>
    </dgm:pt>
    <dgm:pt modelId="{7B2B94EC-CF0A-4E60-A4E5-FFC0D723D1DA}">
      <dgm:prSet/>
      <dgm:spPr>
        <a:noFill/>
      </dgm:spPr>
      <dgm:t>
        <a:bodyPr/>
        <a:lstStyle/>
        <a:p>
          <a:r>
            <a:rPr lang="es-ES" b="1" dirty="0" smtClean="0"/>
            <a:t>Gestores universitarios</a:t>
          </a:r>
          <a:endParaRPr lang="es-ES" dirty="0"/>
        </a:p>
      </dgm:t>
    </dgm:pt>
    <dgm:pt modelId="{DD9EC75C-AAAD-4B5E-822A-642ED57F19C7}" type="parTrans" cxnId="{0BD819FC-2607-4BBB-949E-A55E0C41FD23}">
      <dgm:prSet/>
      <dgm:spPr/>
      <dgm:t>
        <a:bodyPr/>
        <a:lstStyle/>
        <a:p>
          <a:endParaRPr lang="es-ES"/>
        </a:p>
      </dgm:t>
    </dgm:pt>
    <dgm:pt modelId="{99D264F4-2E4C-471E-9AFD-6A61DAD1E61E}" type="sibTrans" cxnId="{0BD819FC-2607-4BBB-949E-A55E0C41FD23}">
      <dgm:prSet/>
      <dgm:spPr/>
      <dgm:t>
        <a:bodyPr/>
        <a:lstStyle/>
        <a:p>
          <a:endParaRPr lang="es-ES"/>
        </a:p>
      </dgm:t>
    </dgm:pt>
    <dgm:pt modelId="{53A21CF8-E326-4957-95EF-3456A93EBDB9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b="1" dirty="0" smtClean="0"/>
            <a:t>Estatus institucional</a:t>
          </a:r>
          <a:endParaRPr lang="es-ES" b="1" dirty="0"/>
        </a:p>
      </dgm:t>
    </dgm:pt>
    <dgm:pt modelId="{36A0EA23-EECF-48A5-A4A6-FFAE8AF555A4}" type="parTrans" cxnId="{824564E5-FB3C-4A2B-97A5-9AE196128092}">
      <dgm:prSet/>
      <dgm:spPr/>
      <dgm:t>
        <a:bodyPr/>
        <a:lstStyle/>
        <a:p>
          <a:endParaRPr lang="es-ES"/>
        </a:p>
      </dgm:t>
    </dgm:pt>
    <dgm:pt modelId="{65630A3C-9F49-411F-9651-D23E33947BB6}" type="sibTrans" cxnId="{824564E5-FB3C-4A2B-97A5-9AE196128092}">
      <dgm:prSet/>
      <dgm:spPr/>
      <dgm:t>
        <a:bodyPr/>
        <a:lstStyle/>
        <a:p>
          <a:endParaRPr lang="es-ES"/>
        </a:p>
      </dgm:t>
    </dgm:pt>
    <dgm:pt modelId="{7DB12B1B-45A7-4999-83BA-074260C10F1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b="1" dirty="0" smtClean="0"/>
            <a:t>Mayores niveles de educación formal</a:t>
          </a:r>
          <a:endParaRPr lang="es-ES" b="1" dirty="0"/>
        </a:p>
      </dgm:t>
    </dgm:pt>
    <dgm:pt modelId="{B6189CE8-14C5-4037-AD25-AEFFCD8BF8F4}" type="parTrans" cxnId="{3DD023D3-35E3-423A-B6C7-823FE6FF9CDC}">
      <dgm:prSet/>
      <dgm:spPr/>
      <dgm:t>
        <a:bodyPr/>
        <a:lstStyle/>
        <a:p>
          <a:endParaRPr lang="es-ES"/>
        </a:p>
      </dgm:t>
    </dgm:pt>
    <dgm:pt modelId="{DA8F2E19-BF89-4D27-8BF1-9CF9F8F5246A}" type="sibTrans" cxnId="{3DD023D3-35E3-423A-B6C7-823FE6FF9CDC}">
      <dgm:prSet/>
      <dgm:spPr/>
      <dgm:t>
        <a:bodyPr/>
        <a:lstStyle/>
        <a:p>
          <a:endParaRPr lang="es-ES"/>
        </a:p>
      </dgm:t>
    </dgm:pt>
    <dgm:pt modelId="{78B59BC0-2782-4DB0-B8CC-2331262FB59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b="1" dirty="0" smtClean="0"/>
            <a:t>Existencia de una base cognitiva común</a:t>
          </a:r>
          <a:endParaRPr lang="es-ES" b="1" dirty="0"/>
        </a:p>
      </dgm:t>
    </dgm:pt>
    <dgm:pt modelId="{6DBCDFEA-DDAF-4510-92A2-4B04A560BA48}" type="parTrans" cxnId="{2A9F3953-D487-4929-81F2-A384B99829B9}">
      <dgm:prSet/>
      <dgm:spPr/>
      <dgm:t>
        <a:bodyPr/>
        <a:lstStyle/>
        <a:p>
          <a:endParaRPr lang="es-ES"/>
        </a:p>
      </dgm:t>
    </dgm:pt>
    <dgm:pt modelId="{3F84206C-440F-4E23-B5BA-EFA9D41EFB01}" type="sibTrans" cxnId="{2A9F3953-D487-4929-81F2-A384B99829B9}">
      <dgm:prSet/>
      <dgm:spPr/>
      <dgm:t>
        <a:bodyPr/>
        <a:lstStyle/>
        <a:p>
          <a:endParaRPr lang="es-ES"/>
        </a:p>
      </dgm:t>
    </dgm:pt>
    <dgm:pt modelId="{D936AA6D-0A7C-40E0-A43D-E7142A1E2FA2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b="1" dirty="0" smtClean="0"/>
            <a:t>Fortalecimiento de sus redes</a:t>
          </a:r>
          <a:endParaRPr lang="es-ES" b="1" dirty="0"/>
        </a:p>
      </dgm:t>
    </dgm:pt>
    <dgm:pt modelId="{7C758BD9-EF60-4044-B6E7-16AF59F47E74}" type="parTrans" cxnId="{7B11451C-8E86-41D2-92FD-BA9748D4737F}">
      <dgm:prSet/>
      <dgm:spPr/>
      <dgm:t>
        <a:bodyPr/>
        <a:lstStyle/>
        <a:p>
          <a:endParaRPr lang="es-ES"/>
        </a:p>
      </dgm:t>
    </dgm:pt>
    <dgm:pt modelId="{7910A158-F10F-4769-8756-966EB857C4DB}" type="sibTrans" cxnId="{7B11451C-8E86-41D2-92FD-BA9748D4737F}">
      <dgm:prSet/>
      <dgm:spPr/>
      <dgm:t>
        <a:bodyPr/>
        <a:lstStyle/>
        <a:p>
          <a:endParaRPr lang="es-ES"/>
        </a:p>
      </dgm:t>
    </dgm:pt>
    <dgm:pt modelId="{D7F4BC41-DADF-4574-888E-8ABBF62EA7D9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b="1" dirty="0" smtClean="0"/>
            <a:t>“Profesionales del tercer espacio”</a:t>
          </a:r>
          <a:endParaRPr lang="es-ES" b="1" dirty="0"/>
        </a:p>
      </dgm:t>
    </dgm:pt>
    <dgm:pt modelId="{6D27D8D0-6354-4171-ADDB-71035DD8C1AC}" type="parTrans" cxnId="{27044092-9C4B-4FF4-97F7-E793DCEA917A}">
      <dgm:prSet/>
      <dgm:spPr/>
      <dgm:t>
        <a:bodyPr/>
        <a:lstStyle/>
        <a:p>
          <a:endParaRPr lang="es-ES"/>
        </a:p>
      </dgm:t>
    </dgm:pt>
    <dgm:pt modelId="{0174C4FD-EE26-4EB3-B639-6227D873164E}" type="sibTrans" cxnId="{27044092-9C4B-4FF4-97F7-E793DCEA917A}">
      <dgm:prSet/>
      <dgm:spPr/>
      <dgm:t>
        <a:bodyPr/>
        <a:lstStyle/>
        <a:p>
          <a:endParaRPr lang="es-ES"/>
        </a:p>
      </dgm:t>
    </dgm:pt>
    <dgm:pt modelId="{4735F5F5-CF0E-4085-A290-956F53632C7C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Funciones orientadoras, nominadoras y de supervisión</a:t>
          </a:r>
          <a:endParaRPr lang="es-ES" b="1" dirty="0"/>
        </a:p>
      </dgm:t>
    </dgm:pt>
    <dgm:pt modelId="{FAB4B409-392E-46A7-ADD6-395A06AB2366}" type="parTrans" cxnId="{D883E08E-FAD0-48F4-96C6-01AD1996D54D}">
      <dgm:prSet/>
      <dgm:spPr/>
      <dgm:t>
        <a:bodyPr/>
        <a:lstStyle/>
        <a:p>
          <a:endParaRPr lang="es-ES"/>
        </a:p>
      </dgm:t>
    </dgm:pt>
    <dgm:pt modelId="{FC17199F-31BC-4480-AC2C-9BE7C8C99A4E}" type="sibTrans" cxnId="{D883E08E-FAD0-48F4-96C6-01AD1996D54D}">
      <dgm:prSet/>
      <dgm:spPr/>
      <dgm:t>
        <a:bodyPr/>
        <a:lstStyle/>
        <a:p>
          <a:endParaRPr lang="es-ES"/>
        </a:p>
      </dgm:t>
    </dgm:pt>
    <dgm:pt modelId="{690E6332-1DA8-4A09-B433-70684C23502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Efectividad mediada por el acceso y la calidad de la información</a:t>
          </a:r>
          <a:endParaRPr lang="es-ES" b="1" dirty="0"/>
        </a:p>
      </dgm:t>
    </dgm:pt>
    <dgm:pt modelId="{181C4B53-32E3-4DA3-B897-64E10E927B06}" type="parTrans" cxnId="{C5C69727-B876-4603-9C65-4E8B732D23A6}">
      <dgm:prSet/>
      <dgm:spPr/>
      <dgm:t>
        <a:bodyPr/>
        <a:lstStyle/>
        <a:p>
          <a:endParaRPr lang="es-ES"/>
        </a:p>
      </dgm:t>
    </dgm:pt>
    <dgm:pt modelId="{122F1DEB-9C92-4FF4-9621-F23DC6751B43}" type="sibTrans" cxnId="{C5C69727-B876-4603-9C65-4E8B732D23A6}">
      <dgm:prSet/>
      <dgm:spPr/>
      <dgm:t>
        <a:bodyPr/>
        <a:lstStyle/>
        <a:p>
          <a:endParaRPr lang="es-ES"/>
        </a:p>
      </dgm:t>
    </dgm:pt>
    <dgm:pt modelId="{F4FBA022-4B0C-4C6F-8043-B57B42C913D5}" type="pres">
      <dgm:prSet presAssocID="{8D8BDCE4-B2CC-4A6F-BEFE-1C84409755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DEF7C0-2546-4E74-A9CF-B1EA701C218A}" type="pres">
      <dgm:prSet presAssocID="{F8414473-AF3D-4A6E-9155-6A0CA700B717}" presName="composite" presStyleCnt="0"/>
      <dgm:spPr/>
    </dgm:pt>
    <dgm:pt modelId="{AEB206A6-E1FB-4704-B3CB-57C6E4B36698}" type="pres">
      <dgm:prSet presAssocID="{F8414473-AF3D-4A6E-9155-6A0CA700B71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39A38-5C08-4BF6-AC64-6D5B3A48CA61}" type="pres">
      <dgm:prSet presAssocID="{F8414473-AF3D-4A6E-9155-6A0CA700B717}" presName="desTx" presStyleLbl="alignAccFollowNode1" presStyleIdx="0" presStyleCnt="4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359BB233-E7B5-4AED-9F94-20976AFE28BF}" type="pres">
      <dgm:prSet presAssocID="{F30AD2BF-34BB-4945-B6CA-FBC7D6242792}" presName="space" presStyleCnt="0"/>
      <dgm:spPr/>
    </dgm:pt>
    <dgm:pt modelId="{292FA616-D467-4F76-B12C-86BB1979B9FC}" type="pres">
      <dgm:prSet presAssocID="{A9100180-408E-4F29-84B3-F5654FEDF046}" presName="composite" presStyleCnt="0"/>
      <dgm:spPr/>
    </dgm:pt>
    <dgm:pt modelId="{94FDA80D-532F-4792-B925-FB672F3C4BDF}" type="pres">
      <dgm:prSet presAssocID="{A9100180-408E-4F29-84B3-F5654FEDF04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F07DAD-E0B4-403F-9E60-FFB7BA8B946B}" type="pres">
      <dgm:prSet presAssocID="{A9100180-408E-4F29-84B3-F5654FEDF04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8E7CF9-4876-4921-9B48-A8C7930634A9}" type="pres">
      <dgm:prSet presAssocID="{D74709A6-C0D1-43D4-BD4B-CA2645B237CA}" presName="space" presStyleCnt="0"/>
      <dgm:spPr/>
    </dgm:pt>
    <dgm:pt modelId="{8414ED16-8606-4021-9515-5035081E8527}" type="pres">
      <dgm:prSet presAssocID="{95DDBEA9-C4D9-426E-A2F9-4A3FA3344122}" presName="composite" presStyleCnt="0"/>
      <dgm:spPr/>
    </dgm:pt>
    <dgm:pt modelId="{7829C102-3856-4C71-A175-90419C6A78C3}" type="pres">
      <dgm:prSet presAssocID="{95DDBEA9-C4D9-426E-A2F9-4A3FA334412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94592-F209-4110-A4AB-E0733CF80DF3}" type="pres">
      <dgm:prSet presAssocID="{95DDBEA9-C4D9-426E-A2F9-4A3FA334412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0BBBB-9E13-4A4C-A75B-74A7B7EF740D}" type="pres">
      <dgm:prSet presAssocID="{EE4D1A54-E6C0-409F-8D8A-63ED9B69C824}" presName="space" presStyleCnt="0"/>
      <dgm:spPr/>
    </dgm:pt>
    <dgm:pt modelId="{0CDABBC2-C9D8-4292-91DC-71AAB210DDFA}" type="pres">
      <dgm:prSet presAssocID="{7B2B94EC-CF0A-4E60-A4E5-FFC0D723D1DA}" presName="composite" presStyleCnt="0"/>
      <dgm:spPr/>
    </dgm:pt>
    <dgm:pt modelId="{51D921C8-B829-4C24-98AE-DFE7F1FD3BDA}" type="pres">
      <dgm:prSet presAssocID="{7B2B94EC-CF0A-4E60-A4E5-FFC0D723D1D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DA9CB-865B-4DD5-8678-FD2FDF8EBA51}" type="pres">
      <dgm:prSet presAssocID="{7B2B94EC-CF0A-4E60-A4E5-FFC0D723D1D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D26A7F-17EC-472C-AF7C-2A1518F74FB4}" type="presOf" srcId="{8D8BDCE4-B2CC-4A6F-BEFE-1C84409755FC}" destId="{F4FBA022-4B0C-4C6F-8043-B57B42C913D5}" srcOrd="0" destOrd="0" presId="urn:microsoft.com/office/officeart/2005/8/layout/hList1"/>
    <dgm:cxn modelId="{D883E08E-FAD0-48F4-96C6-01AD1996D54D}" srcId="{A9100180-408E-4F29-84B3-F5654FEDF046}" destId="{4735F5F5-CF0E-4085-A290-956F53632C7C}" srcOrd="1" destOrd="0" parTransId="{FAB4B409-392E-46A7-ADD6-395A06AB2366}" sibTransId="{FC17199F-31BC-4480-AC2C-9BE7C8C99A4E}"/>
    <dgm:cxn modelId="{B76662DC-2380-4489-B27F-28B3118EB098}" type="presOf" srcId="{690E6332-1DA8-4A09-B433-70684C235028}" destId="{3BF07DAD-E0B4-403F-9E60-FFB7BA8B946B}" srcOrd="0" destOrd="2" presId="urn:microsoft.com/office/officeart/2005/8/layout/hList1"/>
    <dgm:cxn modelId="{CE44EA79-91AE-4008-AC73-14E64252F91D}" type="presOf" srcId="{A9100180-408E-4F29-84B3-F5654FEDF046}" destId="{94FDA80D-532F-4792-B925-FB672F3C4BDF}" srcOrd="0" destOrd="0" presId="urn:microsoft.com/office/officeart/2005/8/layout/hList1"/>
    <dgm:cxn modelId="{BA83DAED-2153-4AB7-B18E-11F52B66E706}" type="presOf" srcId="{4735F5F5-CF0E-4085-A290-956F53632C7C}" destId="{3BF07DAD-E0B4-403F-9E60-FFB7BA8B946B}" srcOrd="0" destOrd="1" presId="urn:microsoft.com/office/officeart/2005/8/layout/hList1"/>
    <dgm:cxn modelId="{7F2B7C1B-C7B5-4645-9182-820DAF33AD38}" type="presOf" srcId="{95DDBEA9-C4D9-426E-A2F9-4A3FA3344122}" destId="{7829C102-3856-4C71-A175-90419C6A78C3}" srcOrd="0" destOrd="0" presId="urn:microsoft.com/office/officeart/2005/8/layout/hList1"/>
    <dgm:cxn modelId="{D4211B22-FF2C-4854-99C1-B8BDBB1E5599}" type="presOf" srcId="{78B59BC0-2782-4DB0-B8CC-2331262FB590}" destId="{5EFDA9CB-865B-4DD5-8678-FD2FDF8EBA51}" srcOrd="0" destOrd="2" presId="urn:microsoft.com/office/officeart/2005/8/layout/hList1"/>
    <dgm:cxn modelId="{4E73C5A7-E7E3-4E64-A0CC-5D7497994C0A}" type="presOf" srcId="{D6CB9844-BC28-422B-B567-9F00588D17AD}" destId="{E6294592-F209-4110-A4AB-E0733CF80DF3}" srcOrd="0" destOrd="0" presId="urn:microsoft.com/office/officeart/2005/8/layout/hList1"/>
    <dgm:cxn modelId="{824564E5-FB3C-4A2B-97A5-9AE196128092}" srcId="{7B2B94EC-CF0A-4E60-A4E5-FFC0D723D1DA}" destId="{53A21CF8-E326-4957-95EF-3456A93EBDB9}" srcOrd="0" destOrd="0" parTransId="{36A0EA23-EECF-48A5-A4A6-FFAE8AF555A4}" sibTransId="{65630A3C-9F49-411F-9651-D23E33947BB6}"/>
    <dgm:cxn modelId="{3063AC9B-FDCF-494A-9276-194C2C5F1976}" srcId="{8D8BDCE4-B2CC-4A6F-BEFE-1C84409755FC}" destId="{A9100180-408E-4F29-84B3-F5654FEDF046}" srcOrd="1" destOrd="0" parTransId="{6C3EC860-99FA-48EB-B47D-2A0710DA7A7A}" sibTransId="{D74709A6-C0D1-43D4-BD4B-CA2645B237CA}"/>
    <dgm:cxn modelId="{0BD819FC-2607-4BBB-949E-A55E0C41FD23}" srcId="{8D8BDCE4-B2CC-4A6F-BEFE-1C84409755FC}" destId="{7B2B94EC-CF0A-4E60-A4E5-FFC0D723D1DA}" srcOrd="3" destOrd="0" parTransId="{DD9EC75C-AAAD-4B5E-822A-642ED57F19C7}" sibTransId="{99D264F4-2E4C-471E-9AFD-6A61DAD1E61E}"/>
    <dgm:cxn modelId="{5A93984D-F66B-48A9-93C0-CB60218F2BE6}" type="presOf" srcId="{7B2B94EC-CF0A-4E60-A4E5-FFC0D723D1DA}" destId="{51D921C8-B829-4C24-98AE-DFE7F1FD3BDA}" srcOrd="0" destOrd="0" presId="urn:microsoft.com/office/officeart/2005/8/layout/hList1"/>
    <dgm:cxn modelId="{819CBDE5-899F-4AD1-91C7-43BEF26B359F}" srcId="{A9100180-408E-4F29-84B3-F5654FEDF046}" destId="{5E8788BD-F567-4DD2-B17D-1AAC863BBCC3}" srcOrd="0" destOrd="0" parTransId="{FB63FAA9-E4AE-4940-9099-39C3A83F6A32}" sibTransId="{DEF6EAB0-81FD-4A04-95AC-B560E9D8C58E}"/>
    <dgm:cxn modelId="{419EAFDC-9607-4957-B61E-C40AA5A43E25}" type="presOf" srcId="{7DB12B1B-45A7-4999-83BA-074260C10F11}" destId="{5EFDA9CB-865B-4DD5-8678-FD2FDF8EBA51}" srcOrd="0" destOrd="1" presId="urn:microsoft.com/office/officeart/2005/8/layout/hList1"/>
    <dgm:cxn modelId="{27044092-9C4B-4FF4-97F7-E793DCEA917A}" srcId="{95DDBEA9-C4D9-426E-A2F9-4A3FA3344122}" destId="{D7F4BC41-DADF-4574-888E-8ABBF62EA7D9}" srcOrd="1" destOrd="0" parTransId="{6D27D8D0-6354-4171-ADDB-71035DD8C1AC}" sibTransId="{0174C4FD-EE26-4EB3-B639-6227D873164E}"/>
    <dgm:cxn modelId="{421ED867-4F54-4884-9290-8181C06D4E77}" type="presOf" srcId="{53A21CF8-E326-4957-95EF-3456A93EBDB9}" destId="{5EFDA9CB-865B-4DD5-8678-FD2FDF8EBA51}" srcOrd="0" destOrd="0" presId="urn:microsoft.com/office/officeart/2005/8/layout/hList1"/>
    <dgm:cxn modelId="{C5C69727-B876-4603-9C65-4E8B732D23A6}" srcId="{A9100180-408E-4F29-84B3-F5654FEDF046}" destId="{690E6332-1DA8-4A09-B433-70684C235028}" srcOrd="2" destOrd="0" parTransId="{181C4B53-32E3-4DA3-B897-64E10E927B06}" sibTransId="{122F1DEB-9C92-4FF4-9621-F23DC6751B43}"/>
    <dgm:cxn modelId="{BCC1BF0D-A122-48C8-A4C9-9150391472E6}" type="presOf" srcId="{D7F4BC41-DADF-4574-888E-8ABBF62EA7D9}" destId="{E6294592-F209-4110-A4AB-E0733CF80DF3}" srcOrd="0" destOrd="1" presId="urn:microsoft.com/office/officeart/2005/8/layout/hList1"/>
    <dgm:cxn modelId="{3DD023D3-35E3-423A-B6C7-823FE6FF9CDC}" srcId="{7B2B94EC-CF0A-4E60-A4E5-FFC0D723D1DA}" destId="{7DB12B1B-45A7-4999-83BA-074260C10F11}" srcOrd="1" destOrd="0" parTransId="{B6189CE8-14C5-4037-AD25-AEFFCD8BF8F4}" sibTransId="{DA8F2E19-BF89-4D27-8BF1-9CF9F8F5246A}"/>
    <dgm:cxn modelId="{24F90559-3034-41F5-A5AC-04F47CB16DC0}" type="presOf" srcId="{5E8788BD-F567-4DD2-B17D-1AAC863BBCC3}" destId="{3BF07DAD-E0B4-403F-9E60-FFB7BA8B946B}" srcOrd="0" destOrd="0" presId="urn:microsoft.com/office/officeart/2005/8/layout/hList1"/>
    <dgm:cxn modelId="{34A1B228-A538-46DC-8BD1-507EC7460B4D}" type="presOf" srcId="{D936AA6D-0A7C-40E0-A43D-E7142A1E2FA2}" destId="{5EFDA9CB-865B-4DD5-8678-FD2FDF8EBA51}" srcOrd="0" destOrd="3" presId="urn:microsoft.com/office/officeart/2005/8/layout/hList1"/>
    <dgm:cxn modelId="{7B11451C-8E86-41D2-92FD-BA9748D4737F}" srcId="{7B2B94EC-CF0A-4E60-A4E5-FFC0D723D1DA}" destId="{D936AA6D-0A7C-40E0-A43D-E7142A1E2FA2}" srcOrd="3" destOrd="0" parTransId="{7C758BD9-EF60-4044-B6E7-16AF59F47E74}" sibTransId="{7910A158-F10F-4769-8756-966EB857C4DB}"/>
    <dgm:cxn modelId="{C1146EFC-389C-4E11-8E71-6CAF99D589AF}" srcId="{8D8BDCE4-B2CC-4A6F-BEFE-1C84409755FC}" destId="{F8414473-AF3D-4A6E-9155-6A0CA700B717}" srcOrd="0" destOrd="0" parTransId="{D3847821-0757-4A4A-A157-D254988D6A3B}" sibTransId="{F30AD2BF-34BB-4945-B6CA-FBC7D6242792}"/>
    <dgm:cxn modelId="{2A9F3953-D487-4929-81F2-A384B99829B9}" srcId="{7B2B94EC-CF0A-4E60-A4E5-FFC0D723D1DA}" destId="{78B59BC0-2782-4DB0-B8CC-2331262FB590}" srcOrd="2" destOrd="0" parTransId="{6DBCDFEA-DDAF-4510-92A2-4B04A560BA48}" sibTransId="{3F84206C-440F-4E23-B5BA-EFA9D41EFB01}"/>
    <dgm:cxn modelId="{11FAD8CB-852D-4EF5-88FC-3441FA21A00B}" srcId="{8D8BDCE4-B2CC-4A6F-BEFE-1C84409755FC}" destId="{95DDBEA9-C4D9-426E-A2F9-4A3FA3344122}" srcOrd="2" destOrd="0" parTransId="{DF877A82-426E-430E-9233-2D73F031E9AD}" sibTransId="{EE4D1A54-E6C0-409F-8D8A-63ED9B69C824}"/>
    <dgm:cxn modelId="{DED05F9E-3834-438E-A1A6-197EDD5F2BE6}" srcId="{95DDBEA9-C4D9-426E-A2F9-4A3FA3344122}" destId="{D6CB9844-BC28-422B-B567-9F00588D17AD}" srcOrd="0" destOrd="0" parTransId="{BF6D8A7D-E035-4D8D-83F7-151CB0378CB2}" sibTransId="{C89169ED-D17C-48C7-856B-DE040E724C40}"/>
    <dgm:cxn modelId="{64197743-68FF-49D3-B13F-74583D7F0F1A}" type="presOf" srcId="{F8414473-AF3D-4A6E-9155-6A0CA700B717}" destId="{AEB206A6-E1FB-4704-B3CB-57C6E4B36698}" srcOrd="0" destOrd="0" presId="urn:microsoft.com/office/officeart/2005/8/layout/hList1"/>
    <dgm:cxn modelId="{F0331DF6-1DCE-49B0-92F2-86E6BB9F8788}" type="presParOf" srcId="{F4FBA022-4B0C-4C6F-8043-B57B42C913D5}" destId="{2DDEF7C0-2546-4E74-A9CF-B1EA701C218A}" srcOrd="0" destOrd="0" presId="urn:microsoft.com/office/officeart/2005/8/layout/hList1"/>
    <dgm:cxn modelId="{37AD8C44-AFC5-4913-A18C-6C10665E9EF6}" type="presParOf" srcId="{2DDEF7C0-2546-4E74-A9CF-B1EA701C218A}" destId="{AEB206A6-E1FB-4704-B3CB-57C6E4B36698}" srcOrd="0" destOrd="0" presId="urn:microsoft.com/office/officeart/2005/8/layout/hList1"/>
    <dgm:cxn modelId="{3CBDE976-EC5E-40DB-A3CD-B548C667F404}" type="presParOf" srcId="{2DDEF7C0-2546-4E74-A9CF-B1EA701C218A}" destId="{0E539A38-5C08-4BF6-AC64-6D5B3A48CA61}" srcOrd="1" destOrd="0" presId="urn:microsoft.com/office/officeart/2005/8/layout/hList1"/>
    <dgm:cxn modelId="{0AB7EA96-7F06-4E60-8CED-B5A00EAE31DB}" type="presParOf" srcId="{F4FBA022-4B0C-4C6F-8043-B57B42C913D5}" destId="{359BB233-E7B5-4AED-9F94-20976AFE28BF}" srcOrd="1" destOrd="0" presId="urn:microsoft.com/office/officeart/2005/8/layout/hList1"/>
    <dgm:cxn modelId="{D32FE1D1-EFE6-4F88-B1E1-E28A76871F17}" type="presParOf" srcId="{F4FBA022-4B0C-4C6F-8043-B57B42C913D5}" destId="{292FA616-D467-4F76-B12C-86BB1979B9FC}" srcOrd="2" destOrd="0" presId="urn:microsoft.com/office/officeart/2005/8/layout/hList1"/>
    <dgm:cxn modelId="{CCA7A274-4D00-4D7A-A680-866F55C7940D}" type="presParOf" srcId="{292FA616-D467-4F76-B12C-86BB1979B9FC}" destId="{94FDA80D-532F-4792-B925-FB672F3C4BDF}" srcOrd="0" destOrd="0" presId="urn:microsoft.com/office/officeart/2005/8/layout/hList1"/>
    <dgm:cxn modelId="{48388FE2-E7C5-4AF5-9058-4BCB56BB83B4}" type="presParOf" srcId="{292FA616-D467-4F76-B12C-86BB1979B9FC}" destId="{3BF07DAD-E0B4-403F-9E60-FFB7BA8B946B}" srcOrd="1" destOrd="0" presId="urn:microsoft.com/office/officeart/2005/8/layout/hList1"/>
    <dgm:cxn modelId="{E4042661-3567-4A59-9EA7-07D4A372B73A}" type="presParOf" srcId="{F4FBA022-4B0C-4C6F-8043-B57B42C913D5}" destId="{D38E7CF9-4876-4921-9B48-A8C7930634A9}" srcOrd="3" destOrd="0" presId="urn:microsoft.com/office/officeart/2005/8/layout/hList1"/>
    <dgm:cxn modelId="{716962DE-2339-41C6-B024-280DE6796450}" type="presParOf" srcId="{F4FBA022-4B0C-4C6F-8043-B57B42C913D5}" destId="{8414ED16-8606-4021-9515-5035081E8527}" srcOrd="4" destOrd="0" presId="urn:microsoft.com/office/officeart/2005/8/layout/hList1"/>
    <dgm:cxn modelId="{CBC64FD1-BBA1-41A8-9189-3DDF24802639}" type="presParOf" srcId="{8414ED16-8606-4021-9515-5035081E8527}" destId="{7829C102-3856-4C71-A175-90419C6A78C3}" srcOrd="0" destOrd="0" presId="urn:microsoft.com/office/officeart/2005/8/layout/hList1"/>
    <dgm:cxn modelId="{82780D43-CF5D-4F44-8EFF-03DCD7F14BB0}" type="presParOf" srcId="{8414ED16-8606-4021-9515-5035081E8527}" destId="{E6294592-F209-4110-A4AB-E0733CF80DF3}" srcOrd="1" destOrd="0" presId="urn:microsoft.com/office/officeart/2005/8/layout/hList1"/>
    <dgm:cxn modelId="{63B25995-16B2-4D26-B32C-6AE7C8AF749F}" type="presParOf" srcId="{F4FBA022-4B0C-4C6F-8043-B57B42C913D5}" destId="{36D0BBBB-9E13-4A4C-A75B-74A7B7EF740D}" srcOrd="5" destOrd="0" presId="urn:microsoft.com/office/officeart/2005/8/layout/hList1"/>
    <dgm:cxn modelId="{E2231611-970F-42CA-96A2-E601EE88D86C}" type="presParOf" srcId="{F4FBA022-4B0C-4C6F-8043-B57B42C913D5}" destId="{0CDABBC2-C9D8-4292-91DC-71AAB210DDFA}" srcOrd="6" destOrd="0" presId="urn:microsoft.com/office/officeart/2005/8/layout/hList1"/>
    <dgm:cxn modelId="{ACFBEEC2-F71C-4317-8969-172BD4238CD3}" type="presParOf" srcId="{0CDABBC2-C9D8-4292-91DC-71AAB210DDFA}" destId="{51D921C8-B829-4C24-98AE-DFE7F1FD3BDA}" srcOrd="0" destOrd="0" presId="urn:microsoft.com/office/officeart/2005/8/layout/hList1"/>
    <dgm:cxn modelId="{9EA77AB2-29F1-4231-9A02-F1EA790D342B}" type="presParOf" srcId="{0CDABBC2-C9D8-4292-91DC-71AAB210DDFA}" destId="{5EFDA9CB-865B-4DD5-8678-FD2FDF8EBA51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8BDCE4-B2CC-4A6F-BEFE-1C84409755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414473-AF3D-4A6E-9155-6A0CA700B717}">
      <dgm:prSet phldrT="[Texto]"/>
      <dgm:spPr>
        <a:noFill/>
      </dgm:spPr>
      <dgm:t>
        <a:bodyPr/>
        <a:lstStyle/>
        <a:p>
          <a:r>
            <a:rPr lang="es-ES" b="1" dirty="0" smtClean="0"/>
            <a:t>Modelos de Rendición de cuentas y revelación de información</a:t>
          </a:r>
          <a:endParaRPr lang="es-ES" b="1" dirty="0"/>
        </a:p>
      </dgm:t>
    </dgm:pt>
    <dgm:pt modelId="{D3847821-0757-4A4A-A157-D254988D6A3B}" type="parTrans" cxnId="{C1146EFC-389C-4E11-8E71-6CAF99D589AF}">
      <dgm:prSet/>
      <dgm:spPr/>
      <dgm:t>
        <a:bodyPr/>
        <a:lstStyle/>
        <a:p>
          <a:endParaRPr lang="es-ES"/>
        </a:p>
      </dgm:t>
    </dgm:pt>
    <dgm:pt modelId="{F30AD2BF-34BB-4945-B6CA-FBC7D6242792}" type="sibTrans" cxnId="{C1146EFC-389C-4E11-8E71-6CAF99D589AF}">
      <dgm:prSet/>
      <dgm:spPr/>
      <dgm:t>
        <a:bodyPr/>
        <a:lstStyle/>
        <a:p>
          <a:endParaRPr lang="es-ES"/>
        </a:p>
      </dgm:t>
    </dgm:pt>
    <dgm:pt modelId="{B57E92FD-B663-496D-B1AD-BCF8CCAE3FD7}">
      <dgm:prSet phldrT="[Texto]"/>
      <dgm:spPr>
        <a:noFill/>
      </dgm:spPr>
      <dgm:t>
        <a:bodyPr/>
        <a:lstStyle/>
        <a:p>
          <a:r>
            <a:rPr lang="es-ES" b="1" dirty="0" smtClean="0"/>
            <a:t>Gestión sistémica de la calidad, en todos los niveles y con propósitos de rendición de cuentas</a:t>
          </a:r>
        </a:p>
      </dgm:t>
    </dgm:pt>
    <dgm:pt modelId="{7EA0C92A-116F-4357-8BDE-6B101E53207C}" type="parTrans" cxnId="{90680DDC-FA52-445D-88FE-CF848525346D}">
      <dgm:prSet/>
      <dgm:spPr/>
      <dgm:t>
        <a:bodyPr/>
        <a:lstStyle/>
        <a:p>
          <a:endParaRPr lang="es-ES"/>
        </a:p>
      </dgm:t>
    </dgm:pt>
    <dgm:pt modelId="{AC3FEB53-C3F4-4DF4-8C78-B3DBC953EB33}" type="sibTrans" cxnId="{90680DDC-FA52-445D-88FE-CF848525346D}">
      <dgm:prSet/>
      <dgm:spPr/>
      <dgm:t>
        <a:bodyPr/>
        <a:lstStyle/>
        <a:p>
          <a:endParaRPr lang="es-ES"/>
        </a:p>
      </dgm:t>
    </dgm:pt>
    <dgm:pt modelId="{E6139E81-A007-46C7-8156-57D32C932B46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 smtClean="0"/>
            <a:t>Cumplimiento de objetivos estratégicos</a:t>
          </a:r>
        </a:p>
      </dgm:t>
    </dgm:pt>
    <dgm:pt modelId="{62DBD83A-F98D-4081-9C0F-A3B22990C10A}" type="parTrans" cxnId="{E37C9065-8D4D-4673-84E3-112A93D40E58}">
      <dgm:prSet/>
      <dgm:spPr/>
      <dgm:t>
        <a:bodyPr/>
        <a:lstStyle/>
        <a:p>
          <a:endParaRPr lang="es-ES"/>
        </a:p>
      </dgm:t>
    </dgm:pt>
    <dgm:pt modelId="{11456791-2A70-40E2-97BA-9233D281A485}" type="sibTrans" cxnId="{E37C9065-8D4D-4673-84E3-112A93D40E58}">
      <dgm:prSet/>
      <dgm:spPr/>
      <dgm:t>
        <a:bodyPr/>
        <a:lstStyle/>
        <a:p>
          <a:endParaRPr lang="es-ES"/>
        </a:p>
      </dgm:t>
    </dgm:pt>
    <dgm:pt modelId="{C3B58361-DFB8-41A9-9CF0-433CBE4C2D06}">
      <dgm:prSet phldrT="[Texto]"/>
      <dgm:spPr>
        <a:noFill/>
      </dgm:spPr>
      <dgm:t>
        <a:bodyPr/>
        <a:lstStyle/>
        <a:p>
          <a:r>
            <a:rPr lang="es-ES" b="1" dirty="0" smtClean="0"/>
            <a:t>Dirección y planeación universitaria</a:t>
          </a:r>
        </a:p>
      </dgm:t>
    </dgm:pt>
    <dgm:pt modelId="{ABA579B0-F0F9-45F0-86EF-AB642B63D922}" type="parTrans" cxnId="{644F6C53-2CC9-4EBA-87B6-F51046771E4B}">
      <dgm:prSet/>
      <dgm:spPr/>
      <dgm:t>
        <a:bodyPr/>
        <a:lstStyle/>
        <a:p>
          <a:endParaRPr lang="es-ES"/>
        </a:p>
      </dgm:t>
    </dgm:pt>
    <dgm:pt modelId="{349B2A5F-09D9-4ABB-B7F2-F07D5BC63C07}" type="sibTrans" cxnId="{644F6C53-2CC9-4EBA-87B6-F51046771E4B}">
      <dgm:prSet/>
      <dgm:spPr/>
      <dgm:t>
        <a:bodyPr/>
        <a:lstStyle/>
        <a:p>
          <a:endParaRPr lang="es-ES"/>
        </a:p>
      </dgm:t>
    </dgm:pt>
    <dgm:pt modelId="{58E60D0E-BD96-480E-929D-8087F1211394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 smtClean="0"/>
            <a:t> Desempeño de la organización</a:t>
          </a:r>
        </a:p>
      </dgm:t>
    </dgm:pt>
    <dgm:pt modelId="{36668BE5-3E00-4B2D-86B7-E1EF56BC261F}" type="parTrans" cxnId="{A6D4F975-56F7-42A8-9E63-AF34A0A5456D}">
      <dgm:prSet/>
      <dgm:spPr/>
      <dgm:t>
        <a:bodyPr/>
        <a:lstStyle/>
        <a:p>
          <a:endParaRPr lang="es-ES"/>
        </a:p>
      </dgm:t>
    </dgm:pt>
    <dgm:pt modelId="{EB88BD72-60CC-4CD4-B277-E6F1178CC82A}" type="sibTrans" cxnId="{A6D4F975-56F7-42A8-9E63-AF34A0A5456D}">
      <dgm:prSet/>
      <dgm:spPr/>
      <dgm:t>
        <a:bodyPr/>
        <a:lstStyle/>
        <a:p>
          <a:endParaRPr lang="es-ES"/>
        </a:p>
      </dgm:t>
    </dgm:pt>
    <dgm:pt modelId="{E0F31495-7CA0-4A3F-B8CD-54703F135028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 smtClean="0"/>
            <a:t>Comunicación y seguimiento</a:t>
          </a:r>
        </a:p>
      </dgm:t>
    </dgm:pt>
    <dgm:pt modelId="{3EFDB06D-5DE8-404D-A050-108D61BA6C33}" type="parTrans" cxnId="{D449C541-D1CF-4E7E-B356-9F3AE64DE170}">
      <dgm:prSet/>
      <dgm:spPr/>
      <dgm:t>
        <a:bodyPr/>
        <a:lstStyle/>
        <a:p>
          <a:endParaRPr lang="es-ES"/>
        </a:p>
      </dgm:t>
    </dgm:pt>
    <dgm:pt modelId="{8B337DDB-5F44-4090-BDAF-90C235436156}" type="sibTrans" cxnId="{D449C541-D1CF-4E7E-B356-9F3AE64DE170}">
      <dgm:prSet/>
      <dgm:spPr/>
      <dgm:t>
        <a:bodyPr/>
        <a:lstStyle/>
        <a:p>
          <a:endParaRPr lang="es-ES"/>
        </a:p>
      </dgm:t>
    </dgm:pt>
    <dgm:pt modelId="{C992C97A-9DA3-4CCA-BB77-4EECD8911E62}">
      <dgm:prSet phldrT="[Texto]"/>
      <dgm:spPr>
        <a:noFill/>
      </dgm:spPr>
      <dgm:t>
        <a:bodyPr/>
        <a:lstStyle/>
        <a:p>
          <a:r>
            <a:rPr lang="es-ES" b="1" dirty="0" smtClean="0"/>
            <a:t>Especialización institucional, creación de perfiles y establecimiento de marcas</a:t>
          </a:r>
        </a:p>
      </dgm:t>
    </dgm:pt>
    <dgm:pt modelId="{EDC67B8B-3D46-4B9B-987A-62A44C08F7F8}" type="parTrans" cxnId="{9E56BA43-1FBD-458B-844E-33B6B4D963B0}">
      <dgm:prSet/>
      <dgm:spPr/>
      <dgm:t>
        <a:bodyPr/>
        <a:lstStyle/>
        <a:p>
          <a:endParaRPr lang="es-ES"/>
        </a:p>
      </dgm:t>
    </dgm:pt>
    <dgm:pt modelId="{C7000C56-CCA4-49B5-B9A7-4EE232AB5FD3}" type="sibTrans" cxnId="{9E56BA43-1FBD-458B-844E-33B6B4D963B0}">
      <dgm:prSet/>
      <dgm:spPr/>
      <dgm:t>
        <a:bodyPr/>
        <a:lstStyle/>
        <a:p>
          <a:endParaRPr lang="es-ES"/>
        </a:p>
      </dgm:t>
    </dgm:pt>
    <dgm:pt modelId="{F4FBA022-4B0C-4C6F-8043-B57B42C913D5}" type="pres">
      <dgm:prSet presAssocID="{8D8BDCE4-B2CC-4A6F-BEFE-1C84409755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DEF7C0-2546-4E74-A9CF-B1EA701C218A}" type="pres">
      <dgm:prSet presAssocID="{F8414473-AF3D-4A6E-9155-6A0CA700B717}" presName="composite" presStyleCnt="0"/>
      <dgm:spPr/>
    </dgm:pt>
    <dgm:pt modelId="{AEB206A6-E1FB-4704-B3CB-57C6E4B36698}" type="pres">
      <dgm:prSet presAssocID="{F8414473-AF3D-4A6E-9155-6A0CA700B71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39A38-5C08-4BF6-AC64-6D5B3A48CA61}" type="pres">
      <dgm:prSet presAssocID="{F8414473-AF3D-4A6E-9155-6A0CA700B717}" presName="desTx" presStyleLbl="alignAccFollowNode1" presStyleIdx="0" presStyleCnt="4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359BB233-E7B5-4AED-9F94-20976AFE28BF}" type="pres">
      <dgm:prSet presAssocID="{F30AD2BF-34BB-4945-B6CA-FBC7D6242792}" presName="space" presStyleCnt="0"/>
      <dgm:spPr/>
    </dgm:pt>
    <dgm:pt modelId="{87750B36-9DD5-499D-921A-86C2E1AF66E3}" type="pres">
      <dgm:prSet presAssocID="{B57E92FD-B663-496D-B1AD-BCF8CCAE3FD7}" presName="composite" presStyleCnt="0"/>
      <dgm:spPr/>
    </dgm:pt>
    <dgm:pt modelId="{8909C193-847F-41E5-ACFD-BD23FC942123}" type="pres">
      <dgm:prSet presAssocID="{B57E92FD-B663-496D-B1AD-BCF8CCAE3FD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68E8A-7147-4363-8297-4699C848F951}" type="pres">
      <dgm:prSet presAssocID="{B57E92FD-B663-496D-B1AD-BCF8CCAE3FD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F805D-8302-4C57-BE39-60CAB5DBEBB4}" type="pres">
      <dgm:prSet presAssocID="{AC3FEB53-C3F4-4DF4-8C78-B3DBC953EB33}" presName="space" presStyleCnt="0"/>
      <dgm:spPr/>
    </dgm:pt>
    <dgm:pt modelId="{DB8E66E2-E37F-47AC-AD7B-4F037922204F}" type="pres">
      <dgm:prSet presAssocID="{C3B58361-DFB8-41A9-9CF0-433CBE4C2D06}" presName="composite" presStyleCnt="0"/>
      <dgm:spPr/>
    </dgm:pt>
    <dgm:pt modelId="{E61FE031-2223-4D41-B6E7-D139FC863F65}" type="pres">
      <dgm:prSet presAssocID="{C3B58361-DFB8-41A9-9CF0-433CBE4C2D0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9C33D-4140-4815-BA33-716ED8B8FD8A}" type="pres">
      <dgm:prSet presAssocID="{C3B58361-DFB8-41A9-9CF0-433CBE4C2D0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975C3-9BC3-4A3D-B823-39FB6080AC54}" type="pres">
      <dgm:prSet presAssocID="{349B2A5F-09D9-4ABB-B7F2-F07D5BC63C07}" presName="space" presStyleCnt="0"/>
      <dgm:spPr/>
    </dgm:pt>
    <dgm:pt modelId="{D7FC7DF2-20E2-49B9-97B4-6E97E9B7668C}" type="pres">
      <dgm:prSet presAssocID="{C992C97A-9DA3-4CCA-BB77-4EECD8911E62}" presName="composite" presStyleCnt="0"/>
      <dgm:spPr/>
    </dgm:pt>
    <dgm:pt modelId="{82B0F5B7-8682-4178-A002-124251477624}" type="pres">
      <dgm:prSet presAssocID="{C992C97A-9DA3-4CCA-BB77-4EECD8911E6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ADDC46-C062-491C-AAA1-6704B47D0B24}" type="pres">
      <dgm:prSet presAssocID="{C992C97A-9DA3-4CCA-BB77-4EECD8911E62}" presName="desTx" presStyleLbl="alignAccFollowNode1" presStyleIdx="3" presStyleCnt="4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</dgm:ptLst>
  <dgm:cxnLst>
    <dgm:cxn modelId="{838EBDAA-8EE2-40BE-98EA-8D6B6E073D23}" type="presOf" srcId="{C3B58361-DFB8-41A9-9CF0-433CBE4C2D06}" destId="{E61FE031-2223-4D41-B6E7-D139FC863F65}" srcOrd="0" destOrd="0" presId="urn:microsoft.com/office/officeart/2005/8/layout/hList1"/>
    <dgm:cxn modelId="{005AF17D-B512-4C3F-B059-41027A5B6BE9}" type="presOf" srcId="{E0F31495-7CA0-4A3F-B8CD-54703F135028}" destId="{5D39C33D-4140-4815-BA33-716ED8B8FD8A}" srcOrd="0" destOrd="0" presId="urn:microsoft.com/office/officeart/2005/8/layout/hList1"/>
    <dgm:cxn modelId="{A07B1AC6-60FA-4AC1-84CD-EB0939C8502A}" type="presOf" srcId="{C992C97A-9DA3-4CCA-BB77-4EECD8911E62}" destId="{82B0F5B7-8682-4178-A002-124251477624}" srcOrd="0" destOrd="0" presId="urn:microsoft.com/office/officeart/2005/8/layout/hList1"/>
    <dgm:cxn modelId="{A2EE5458-D977-43ED-9CCB-21D9761F7743}" type="presOf" srcId="{B57E92FD-B663-496D-B1AD-BCF8CCAE3FD7}" destId="{8909C193-847F-41E5-ACFD-BD23FC942123}" srcOrd="0" destOrd="0" presId="urn:microsoft.com/office/officeart/2005/8/layout/hList1"/>
    <dgm:cxn modelId="{90680DDC-FA52-445D-88FE-CF848525346D}" srcId="{8D8BDCE4-B2CC-4A6F-BEFE-1C84409755FC}" destId="{B57E92FD-B663-496D-B1AD-BCF8CCAE3FD7}" srcOrd="1" destOrd="0" parTransId="{7EA0C92A-116F-4357-8BDE-6B101E53207C}" sibTransId="{AC3FEB53-C3F4-4DF4-8C78-B3DBC953EB33}"/>
    <dgm:cxn modelId="{A2D26A7F-17EC-472C-AF7C-2A1518F74FB4}" type="presOf" srcId="{8D8BDCE4-B2CC-4A6F-BEFE-1C84409755FC}" destId="{F4FBA022-4B0C-4C6F-8043-B57B42C913D5}" srcOrd="0" destOrd="0" presId="urn:microsoft.com/office/officeart/2005/8/layout/hList1"/>
    <dgm:cxn modelId="{C3095B31-3FA7-43E0-8A26-9AEC1C6A5AC6}" type="presOf" srcId="{E6139E81-A007-46C7-8156-57D32C932B46}" destId="{5E968E8A-7147-4363-8297-4699C848F951}" srcOrd="0" destOrd="0" presId="urn:microsoft.com/office/officeart/2005/8/layout/hList1"/>
    <dgm:cxn modelId="{9E56BA43-1FBD-458B-844E-33B6B4D963B0}" srcId="{8D8BDCE4-B2CC-4A6F-BEFE-1C84409755FC}" destId="{C992C97A-9DA3-4CCA-BB77-4EECD8911E62}" srcOrd="3" destOrd="0" parTransId="{EDC67B8B-3D46-4B9B-987A-62A44C08F7F8}" sibTransId="{C7000C56-CCA4-49B5-B9A7-4EE232AB5FD3}"/>
    <dgm:cxn modelId="{644F6C53-2CC9-4EBA-87B6-F51046771E4B}" srcId="{8D8BDCE4-B2CC-4A6F-BEFE-1C84409755FC}" destId="{C3B58361-DFB8-41A9-9CF0-433CBE4C2D06}" srcOrd="2" destOrd="0" parTransId="{ABA579B0-F0F9-45F0-86EF-AB642B63D922}" sibTransId="{349B2A5F-09D9-4ABB-B7F2-F07D5BC63C07}"/>
    <dgm:cxn modelId="{C1146EFC-389C-4E11-8E71-6CAF99D589AF}" srcId="{8D8BDCE4-B2CC-4A6F-BEFE-1C84409755FC}" destId="{F8414473-AF3D-4A6E-9155-6A0CA700B717}" srcOrd="0" destOrd="0" parTransId="{D3847821-0757-4A4A-A157-D254988D6A3B}" sibTransId="{F30AD2BF-34BB-4945-B6CA-FBC7D6242792}"/>
    <dgm:cxn modelId="{D449C541-D1CF-4E7E-B356-9F3AE64DE170}" srcId="{C3B58361-DFB8-41A9-9CF0-433CBE4C2D06}" destId="{E0F31495-7CA0-4A3F-B8CD-54703F135028}" srcOrd="0" destOrd="0" parTransId="{3EFDB06D-5DE8-404D-A050-108D61BA6C33}" sibTransId="{8B337DDB-5F44-4090-BDAF-90C235436156}"/>
    <dgm:cxn modelId="{12B25FA8-2338-4619-ACDE-FF072593299C}" type="presOf" srcId="{58E60D0E-BD96-480E-929D-8087F1211394}" destId="{5E968E8A-7147-4363-8297-4699C848F951}" srcOrd="0" destOrd="1" presId="urn:microsoft.com/office/officeart/2005/8/layout/hList1"/>
    <dgm:cxn modelId="{64197743-68FF-49D3-B13F-74583D7F0F1A}" type="presOf" srcId="{F8414473-AF3D-4A6E-9155-6A0CA700B717}" destId="{AEB206A6-E1FB-4704-B3CB-57C6E4B36698}" srcOrd="0" destOrd="0" presId="urn:microsoft.com/office/officeart/2005/8/layout/hList1"/>
    <dgm:cxn modelId="{E37C9065-8D4D-4673-84E3-112A93D40E58}" srcId="{B57E92FD-B663-496D-B1AD-BCF8CCAE3FD7}" destId="{E6139E81-A007-46C7-8156-57D32C932B46}" srcOrd="0" destOrd="0" parTransId="{62DBD83A-F98D-4081-9C0F-A3B22990C10A}" sibTransId="{11456791-2A70-40E2-97BA-9233D281A485}"/>
    <dgm:cxn modelId="{A6D4F975-56F7-42A8-9E63-AF34A0A5456D}" srcId="{B57E92FD-B663-496D-B1AD-BCF8CCAE3FD7}" destId="{58E60D0E-BD96-480E-929D-8087F1211394}" srcOrd="1" destOrd="0" parTransId="{36668BE5-3E00-4B2D-86B7-E1EF56BC261F}" sibTransId="{EB88BD72-60CC-4CD4-B277-E6F1178CC82A}"/>
    <dgm:cxn modelId="{F0331DF6-1DCE-49B0-92F2-86E6BB9F8788}" type="presParOf" srcId="{F4FBA022-4B0C-4C6F-8043-B57B42C913D5}" destId="{2DDEF7C0-2546-4E74-A9CF-B1EA701C218A}" srcOrd="0" destOrd="0" presId="urn:microsoft.com/office/officeart/2005/8/layout/hList1"/>
    <dgm:cxn modelId="{37AD8C44-AFC5-4913-A18C-6C10665E9EF6}" type="presParOf" srcId="{2DDEF7C0-2546-4E74-A9CF-B1EA701C218A}" destId="{AEB206A6-E1FB-4704-B3CB-57C6E4B36698}" srcOrd="0" destOrd="0" presId="urn:microsoft.com/office/officeart/2005/8/layout/hList1"/>
    <dgm:cxn modelId="{3CBDE976-EC5E-40DB-A3CD-B548C667F404}" type="presParOf" srcId="{2DDEF7C0-2546-4E74-A9CF-B1EA701C218A}" destId="{0E539A38-5C08-4BF6-AC64-6D5B3A48CA61}" srcOrd="1" destOrd="0" presId="urn:microsoft.com/office/officeart/2005/8/layout/hList1"/>
    <dgm:cxn modelId="{0AB7EA96-7F06-4E60-8CED-B5A00EAE31DB}" type="presParOf" srcId="{F4FBA022-4B0C-4C6F-8043-B57B42C913D5}" destId="{359BB233-E7B5-4AED-9F94-20976AFE28BF}" srcOrd="1" destOrd="0" presId="urn:microsoft.com/office/officeart/2005/8/layout/hList1"/>
    <dgm:cxn modelId="{1A581D1B-33CA-4342-B21F-0A9B0C67BAFE}" type="presParOf" srcId="{F4FBA022-4B0C-4C6F-8043-B57B42C913D5}" destId="{87750B36-9DD5-499D-921A-86C2E1AF66E3}" srcOrd="2" destOrd="0" presId="urn:microsoft.com/office/officeart/2005/8/layout/hList1"/>
    <dgm:cxn modelId="{7B0584A2-B858-4684-939F-5126CAC711E7}" type="presParOf" srcId="{87750B36-9DD5-499D-921A-86C2E1AF66E3}" destId="{8909C193-847F-41E5-ACFD-BD23FC942123}" srcOrd="0" destOrd="0" presId="urn:microsoft.com/office/officeart/2005/8/layout/hList1"/>
    <dgm:cxn modelId="{74BBAEC3-AA66-4D1C-AFD3-5F28CD254EE6}" type="presParOf" srcId="{87750B36-9DD5-499D-921A-86C2E1AF66E3}" destId="{5E968E8A-7147-4363-8297-4699C848F951}" srcOrd="1" destOrd="0" presId="urn:microsoft.com/office/officeart/2005/8/layout/hList1"/>
    <dgm:cxn modelId="{D32674A4-677D-42BD-9D88-F0C1FA4BC6DE}" type="presParOf" srcId="{F4FBA022-4B0C-4C6F-8043-B57B42C913D5}" destId="{BFAF805D-8302-4C57-BE39-60CAB5DBEBB4}" srcOrd="3" destOrd="0" presId="urn:microsoft.com/office/officeart/2005/8/layout/hList1"/>
    <dgm:cxn modelId="{BE09F4E8-427C-4F20-B5F1-F85F00FC0998}" type="presParOf" srcId="{F4FBA022-4B0C-4C6F-8043-B57B42C913D5}" destId="{DB8E66E2-E37F-47AC-AD7B-4F037922204F}" srcOrd="4" destOrd="0" presId="urn:microsoft.com/office/officeart/2005/8/layout/hList1"/>
    <dgm:cxn modelId="{5F3F839A-F77A-42BB-8B68-DA431C1C306C}" type="presParOf" srcId="{DB8E66E2-E37F-47AC-AD7B-4F037922204F}" destId="{E61FE031-2223-4D41-B6E7-D139FC863F65}" srcOrd="0" destOrd="0" presId="urn:microsoft.com/office/officeart/2005/8/layout/hList1"/>
    <dgm:cxn modelId="{2C9E71DA-EA57-443A-AAEE-2974366FE674}" type="presParOf" srcId="{DB8E66E2-E37F-47AC-AD7B-4F037922204F}" destId="{5D39C33D-4140-4815-BA33-716ED8B8FD8A}" srcOrd="1" destOrd="0" presId="urn:microsoft.com/office/officeart/2005/8/layout/hList1"/>
    <dgm:cxn modelId="{3D886954-DD72-4A67-BA11-FFB7BA02526F}" type="presParOf" srcId="{F4FBA022-4B0C-4C6F-8043-B57B42C913D5}" destId="{473975C3-9BC3-4A3D-B823-39FB6080AC54}" srcOrd="5" destOrd="0" presId="urn:microsoft.com/office/officeart/2005/8/layout/hList1"/>
    <dgm:cxn modelId="{91E38D8B-812E-47C7-9B3C-B14E831BD58C}" type="presParOf" srcId="{F4FBA022-4B0C-4C6F-8043-B57B42C913D5}" destId="{D7FC7DF2-20E2-49B9-97B4-6E97E9B7668C}" srcOrd="6" destOrd="0" presId="urn:microsoft.com/office/officeart/2005/8/layout/hList1"/>
    <dgm:cxn modelId="{A113094E-0A04-4A63-A683-A581EE94161F}" type="presParOf" srcId="{D7FC7DF2-20E2-49B9-97B4-6E97E9B7668C}" destId="{82B0F5B7-8682-4178-A002-124251477624}" srcOrd="0" destOrd="0" presId="urn:microsoft.com/office/officeart/2005/8/layout/hList1"/>
    <dgm:cxn modelId="{A3204566-6AEC-47F1-9363-4937E9970BE7}" type="presParOf" srcId="{D7FC7DF2-20E2-49B9-97B4-6E97E9B7668C}" destId="{0AADDC46-C062-491C-AAA1-6704B47D0B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1326C-AF3E-4AB0-B6D8-10E3D76A8F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70CB10-63BE-4A44-A940-8E3A89F3CC19}">
      <dgm:prSet phldrT="[Texto]"/>
      <dgm:spPr>
        <a:noFill/>
      </dgm:spPr>
      <dgm:t>
        <a:bodyPr/>
        <a:lstStyle/>
        <a:p>
          <a:r>
            <a:rPr lang="es-ES" b="1" dirty="0" smtClean="0"/>
            <a:t>GENERO PRÓXIMO</a:t>
          </a:r>
          <a:endParaRPr lang="es-ES" b="1" dirty="0"/>
        </a:p>
      </dgm:t>
    </dgm:pt>
    <dgm:pt modelId="{9361423F-6FEE-4DB9-A6CC-63B5291222C9}" type="parTrans" cxnId="{03B6E6C9-932A-4988-8E50-AD265B19A13B}">
      <dgm:prSet/>
      <dgm:spPr/>
      <dgm:t>
        <a:bodyPr/>
        <a:lstStyle/>
        <a:p>
          <a:endParaRPr lang="es-ES"/>
        </a:p>
      </dgm:t>
    </dgm:pt>
    <dgm:pt modelId="{B1B6F3AF-F0F9-4F95-BC96-FA42909B2207}" type="sibTrans" cxnId="{03B6E6C9-932A-4988-8E50-AD265B19A13B}">
      <dgm:prSet/>
      <dgm:spPr/>
      <dgm:t>
        <a:bodyPr/>
        <a:lstStyle/>
        <a:p>
          <a:endParaRPr lang="es-ES"/>
        </a:p>
      </dgm:t>
    </dgm:pt>
    <dgm:pt modelId="{DB0ABE27-337E-4CBA-8B9A-A2D2DABC1C37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/>
            <a:t>ACTIVIDAD</a:t>
          </a:r>
          <a:endParaRPr lang="es-ES" dirty="0"/>
        </a:p>
      </dgm:t>
    </dgm:pt>
    <dgm:pt modelId="{1A3F19DF-246C-4BDA-B6BF-B915336B02B2}" type="parTrans" cxnId="{AABFCE44-2CE9-4F97-B871-5854E2238D4B}">
      <dgm:prSet/>
      <dgm:spPr/>
      <dgm:t>
        <a:bodyPr/>
        <a:lstStyle/>
        <a:p>
          <a:endParaRPr lang="es-ES"/>
        </a:p>
      </dgm:t>
    </dgm:pt>
    <dgm:pt modelId="{658D75C6-C714-4C64-AB3F-DB029598BCA0}" type="sibTrans" cxnId="{AABFCE44-2CE9-4F97-B871-5854E2238D4B}">
      <dgm:prSet/>
      <dgm:spPr/>
      <dgm:t>
        <a:bodyPr/>
        <a:lstStyle/>
        <a:p>
          <a:endParaRPr lang="es-ES"/>
        </a:p>
      </dgm:t>
    </dgm:pt>
    <dgm:pt modelId="{FCE63C71-3D05-4416-98CD-2A4C98ACEBC6}">
      <dgm:prSet phldrT="[Texto]"/>
      <dgm:spPr>
        <a:noFill/>
      </dgm:spPr>
      <dgm:t>
        <a:bodyPr/>
        <a:lstStyle/>
        <a:p>
          <a:r>
            <a:rPr lang="es-ES" b="1" dirty="0" smtClean="0"/>
            <a:t>DIFERENCIA ESPECÍFICA</a:t>
          </a:r>
          <a:endParaRPr lang="es-ES" b="1" dirty="0"/>
        </a:p>
      </dgm:t>
    </dgm:pt>
    <dgm:pt modelId="{25F868B7-7D34-479F-B756-257F30102BBC}" type="parTrans" cxnId="{79FF4FCF-9411-46FA-B6B0-4318F43A2BF1}">
      <dgm:prSet/>
      <dgm:spPr/>
      <dgm:t>
        <a:bodyPr/>
        <a:lstStyle/>
        <a:p>
          <a:endParaRPr lang="es-ES"/>
        </a:p>
      </dgm:t>
    </dgm:pt>
    <dgm:pt modelId="{AA0156BD-02B6-4461-8B46-68ED4A58E8C8}" type="sibTrans" cxnId="{79FF4FCF-9411-46FA-B6B0-4318F43A2BF1}">
      <dgm:prSet/>
      <dgm:spPr/>
      <dgm:t>
        <a:bodyPr/>
        <a:lstStyle/>
        <a:p>
          <a:endParaRPr lang="es-ES"/>
        </a:p>
      </dgm:t>
    </dgm:pt>
    <dgm:pt modelId="{EBB058A9-0978-4B88-9D8A-A5DC2B1D1DC8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/>
            <a:t>Permanencia de las funciones: F+C+S</a:t>
          </a:r>
          <a:endParaRPr lang="es-ES" dirty="0"/>
        </a:p>
      </dgm:t>
    </dgm:pt>
    <dgm:pt modelId="{E734458A-9D5F-404E-BEAF-9C214A440EFA}" type="parTrans" cxnId="{892D5E93-AD9C-4F64-ACE2-C80064225403}">
      <dgm:prSet/>
      <dgm:spPr/>
      <dgm:t>
        <a:bodyPr/>
        <a:lstStyle/>
        <a:p>
          <a:endParaRPr lang="es-ES"/>
        </a:p>
      </dgm:t>
    </dgm:pt>
    <dgm:pt modelId="{2CF5E966-63AA-4438-AE9E-EE71706AB932}" type="sibTrans" cxnId="{892D5E93-AD9C-4F64-ACE2-C80064225403}">
      <dgm:prSet/>
      <dgm:spPr/>
      <dgm:t>
        <a:bodyPr/>
        <a:lstStyle/>
        <a:p>
          <a:endParaRPr lang="es-ES"/>
        </a:p>
      </dgm:t>
    </dgm:pt>
    <dgm:pt modelId="{08DD449B-4A0C-4A51-AABC-C0E1945A5DBA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/>
            <a:t>COLECTIVA</a:t>
          </a:r>
          <a:endParaRPr lang="es-ES" dirty="0"/>
        </a:p>
      </dgm:t>
    </dgm:pt>
    <dgm:pt modelId="{C530FA68-31D1-4DDF-9640-7ACA9ADDF2DA}" type="parTrans" cxnId="{C7B3F0F1-FD07-4D02-9714-F33F2674EEDB}">
      <dgm:prSet/>
      <dgm:spPr/>
      <dgm:t>
        <a:bodyPr/>
        <a:lstStyle/>
        <a:p>
          <a:endParaRPr lang="es-ES"/>
        </a:p>
      </dgm:t>
    </dgm:pt>
    <dgm:pt modelId="{0B07C62A-53A8-4E25-98A5-DB01FA8B720F}" type="sibTrans" cxnId="{C7B3F0F1-FD07-4D02-9714-F33F2674EEDB}">
      <dgm:prSet/>
      <dgm:spPr/>
      <dgm:t>
        <a:bodyPr/>
        <a:lstStyle/>
        <a:p>
          <a:endParaRPr lang="es-ES"/>
        </a:p>
      </dgm:t>
    </dgm:pt>
    <dgm:pt modelId="{3C5370F8-F093-4323-8E12-1974A78877B5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/>
            <a:t>ORGANIZADA</a:t>
          </a:r>
          <a:endParaRPr lang="es-ES" dirty="0"/>
        </a:p>
      </dgm:t>
    </dgm:pt>
    <dgm:pt modelId="{C69B963C-9D7C-4136-ABBC-A6E7A89A054B}" type="parTrans" cxnId="{B4151ED1-2942-4D56-AB2C-1536D13BAF13}">
      <dgm:prSet/>
      <dgm:spPr/>
      <dgm:t>
        <a:bodyPr/>
        <a:lstStyle/>
        <a:p>
          <a:endParaRPr lang="es-ES"/>
        </a:p>
      </dgm:t>
    </dgm:pt>
    <dgm:pt modelId="{667A1CDD-A41D-41F2-875C-4C40CB7EBBC7}" type="sibTrans" cxnId="{B4151ED1-2942-4D56-AB2C-1536D13BAF13}">
      <dgm:prSet/>
      <dgm:spPr/>
      <dgm:t>
        <a:bodyPr/>
        <a:lstStyle/>
        <a:p>
          <a:endParaRPr lang="es-ES"/>
        </a:p>
      </dgm:t>
    </dgm:pt>
    <dgm:pt modelId="{AD6B6834-00CA-4F74-894F-FDA1BBAF9DEE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/>
            <a:t>OBJETIVOS PROPIOS</a:t>
          </a:r>
          <a:endParaRPr lang="es-ES" dirty="0"/>
        </a:p>
      </dgm:t>
    </dgm:pt>
    <dgm:pt modelId="{079D7FD3-6611-4765-8F2A-2C6DCBF24C0C}" type="parTrans" cxnId="{2E733434-39CC-4D9C-85E3-E300E7B1BE89}">
      <dgm:prSet/>
      <dgm:spPr/>
      <dgm:t>
        <a:bodyPr/>
        <a:lstStyle/>
        <a:p>
          <a:endParaRPr lang="es-ES"/>
        </a:p>
      </dgm:t>
    </dgm:pt>
    <dgm:pt modelId="{466B56F8-03DD-482E-AABB-B6CA26B3A227}" type="sibTrans" cxnId="{2E733434-39CC-4D9C-85E3-E300E7B1BE89}">
      <dgm:prSet/>
      <dgm:spPr/>
      <dgm:t>
        <a:bodyPr/>
        <a:lstStyle/>
        <a:p>
          <a:endParaRPr lang="es-ES"/>
        </a:p>
      </dgm:t>
    </dgm:pt>
    <dgm:pt modelId="{9FBB48F4-B6F7-4D0C-B9D1-D2E05529EFC1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Autonomía</a:t>
          </a:r>
          <a:endParaRPr lang="es-ES" dirty="0">
            <a:solidFill>
              <a:srgbClr val="C00000"/>
            </a:solidFill>
          </a:endParaRPr>
        </a:p>
      </dgm:t>
    </dgm:pt>
    <dgm:pt modelId="{39C96BE7-D570-4DD1-9C41-75902D93F5E9}" type="parTrans" cxnId="{93B573CB-F6B3-4708-A9AC-5C06C244CDC3}">
      <dgm:prSet/>
      <dgm:spPr/>
      <dgm:t>
        <a:bodyPr/>
        <a:lstStyle/>
        <a:p>
          <a:endParaRPr lang="es-ES"/>
        </a:p>
      </dgm:t>
    </dgm:pt>
    <dgm:pt modelId="{4E91DA55-B4EC-4AE6-B697-FC22990A53B0}" type="sibTrans" cxnId="{93B573CB-F6B3-4708-A9AC-5C06C244CDC3}">
      <dgm:prSet/>
      <dgm:spPr/>
      <dgm:t>
        <a:bodyPr/>
        <a:lstStyle/>
        <a:p>
          <a:endParaRPr lang="es-ES"/>
        </a:p>
      </dgm:t>
    </dgm:pt>
    <dgm:pt modelId="{399B0442-585D-47A3-B397-F84FDC62CF3F}">
      <dgm:prSet phldrT="[Texto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ES" dirty="0" smtClean="0"/>
            <a:t>Indispensable para la vida social</a:t>
          </a:r>
          <a:endParaRPr lang="es-ES" dirty="0"/>
        </a:p>
      </dgm:t>
    </dgm:pt>
    <dgm:pt modelId="{11324830-0903-4742-8AE7-F96333B5D3B2}" type="parTrans" cxnId="{E116A0A4-C92D-4BFE-8C97-6512E3A033BE}">
      <dgm:prSet/>
      <dgm:spPr/>
      <dgm:t>
        <a:bodyPr/>
        <a:lstStyle/>
        <a:p>
          <a:endParaRPr lang="es-ES"/>
        </a:p>
      </dgm:t>
    </dgm:pt>
    <dgm:pt modelId="{402CB7F9-5968-460A-897B-1EFDFDABC1E4}" type="sibTrans" cxnId="{E116A0A4-C92D-4BFE-8C97-6512E3A033BE}">
      <dgm:prSet/>
      <dgm:spPr/>
      <dgm:t>
        <a:bodyPr/>
        <a:lstStyle/>
        <a:p>
          <a:endParaRPr lang="es-ES"/>
        </a:p>
      </dgm:t>
    </dgm:pt>
    <dgm:pt modelId="{7CDF591C-693E-4601-A059-22CC7DBFC7BA}" type="pres">
      <dgm:prSet presAssocID="{2921326C-AF3E-4AB0-B6D8-10E3D76A8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94C11A-1554-4EA5-94A6-826B3FF64F35}" type="pres">
      <dgm:prSet presAssocID="{6B70CB10-63BE-4A44-A940-8E3A89F3CC19}" presName="composite" presStyleCnt="0"/>
      <dgm:spPr/>
    </dgm:pt>
    <dgm:pt modelId="{2ACF2B1B-F84B-460D-A58E-382A7F05C7BB}" type="pres">
      <dgm:prSet presAssocID="{6B70CB10-63BE-4A44-A940-8E3A89F3CC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A2410-D24F-4E9B-98E0-F27A38CCBCC7}" type="pres">
      <dgm:prSet presAssocID="{6B70CB10-63BE-4A44-A940-8E3A89F3CC1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283F4B-25A3-43A7-A07C-AA539954BB7A}" type="pres">
      <dgm:prSet presAssocID="{B1B6F3AF-F0F9-4F95-BC96-FA42909B2207}" presName="space" presStyleCnt="0"/>
      <dgm:spPr/>
    </dgm:pt>
    <dgm:pt modelId="{C67C2125-2A81-4033-BE41-33E959B8910D}" type="pres">
      <dgm:prSet presAssocID="{FCE63C71-3D05-4416-98CD-2A4C98ACEBC6}" presName="composite" presStyleCnt="0"/>
      <dgm:spPr/>
    </dgm:pt>
    <dgm:pt modelId="{3A2F5A4C-8BC7-4F20-A8A3-08A6823264AE}" type="pres">
      <dgm:prSet presAssocID="{FCE63C71-3D05-4416-98CD-2A4C98ACEB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BE110-D5BC-436C-B2E9-B23F14B6AD4A}" type="pres">
      <dgm:prSet presAssocID="{FCE63C71-3D05-4416-98CD-2A4C98ACEB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B3F0F1-FD07-4D02-9714-F33F2674EEDB}" srcId="{6B70CB10-63BE-4A44-A940-8E3A89F3CC19}" destId="{08DD449B-4A0C-4A51-AABC-C0E1945A5DBA}" srcOrd="1" destOrd="0" parTransId="{C530FA68-31D1-4DDF-9640-7ACA9ADDF2DA}" sibTransId="{0B07C62A-53A8-4E25-98A5-DB01FA8B720F}"/>
    <dgm:cxn modelId="{9EBFA30D-9AB0-4712-8E69-757EE282CD40}" type="presOf" srcId="{3C5370F8-F093-4323-8E12-1974A78877B5}" destId="{FDAA2410-D24F-4E9B-98E0-F27A38CCBCC7}" srcOrd="0" destOrd="2" presId="urn:microsoft.com/office/officeart/2005/8/layout/hList1"/>
    <dgm:cxn modelId="{12E0727F-EDFD-4DC6-988C-0F25341282F8}" type="presOf" srcId="{6B70CB10-63BE-4A44-A940-8E3A89F3CC19}" destId="{2ACF2B1B-F84B-460D-A58E-382A7F05C7BB}" srcOrd="0" destOrd="0" presId="urn:microsoft.com/office/officeart/2005/8/layout/hList1"/>
    <dgm:cxn modelId="{AABFCE44-2CE9-4F97-B871-5854E2238D4B}" srcId="{6B70CB10-63BE-4A44-A940-8E3A89F3CC19}" destId="{DB0ABE27-337E-4CBA-8B9A-A2D2DABC1C37}" srcOrd="0" destOrd="0" parTransId="{1A3F19DF-246C-4BDA-B6BF-B915336B02B2}" sibTransId="{658D75C6-C714-4C64-AB3F-DB029598BCA0}"/>
    <dgm:cxn modelId="{03EBAA78-F811-421D-8C9B-EA958B363467}" type="presOf" srcId="{08DD449B-4A0C-4A51-AABC-C0E1945A5DBA}" destId="{FDAA2410-D24F-4E9B-98E0-F27A38CCBCC7}" srcOrd="0" destOrd="1" presId="urn:microsoft.com/office/officeart/2005/8/layout/hList1"/>
    <dgm:cxn modelId="{FC940AD1-1F28-4194-AE76-49460D3DB294}" type="presOf" srcId="{EBB058A9-0978-4B88-9D8A-A5DC2B1D1DC8}" destId="{1F6BE110-D5BC-436C-B2E9-B23F14B6AD4A}" srcOrd="0" destOrd="0" presId="urn:microsoft.com/office/officeart/2005/8/layout/hList1"/>
    <dgm:cxn modelId="{B4D2A82F-6D25-4B49-9151-B1BBFA4A99BC}" type="presOf" srcId="{2921326C-AF3E-4AB0-B6D8-10E3D76A8F97}" destId="{7CDF591C-693E-4601-A059-22CC7DBFC7BA}" srcOrd="0" destOrd="0" presId="urn:microsoft.com/office/officeart/2005/8/layout/hList1"/>
    <dgm:cxn modelId="{03B6E6C9-932A-4988-8E50-AD265B19A13B}" srcId="{2921326C-AF3E-4AB0-B6D8-10E3D76A8F97}" destId="{6B70CB10-63BE-4A44-A940-8E3A89F3CC19}" srcOrd="0" destOrd="0" parTransId="{9361423F-6FEE-4DB9-A6CC-63B5291222C9}" sibTransId="{B1B6F3AF-F0F9-4F95-BC96-FA42909B2207}"/>
    <dgm:cxn modelId="{79FF4FCF-9411-46FA-B6B0-4318F43A2BF1}" srcId="{2921326C-AF3E-4AB0-B6D8-10E3D76A8F97}" destId="{FCE63C71-3D05-4416-98CD-2A4C98ACEBC6}" srcOrd="1" destOrd="0" parTransId="{25F868B7-7D34-479F-B756-257F30102BBC}" sibTransId="{AA0156BD-02B6-4461-8B46-68ED4A58E8C8}"/>
    <dgm:cxn modelId="{4C25B23A-B1E8-4F49-A4D1-FDE9F3D3E129}" type="presOf" srcId="{DB0ABE27-337E-4CBA-8B9A-A2D2DABC1C37}" destId="{FDAA2410-D24F-4E9B-98E0-F27A38CCBCC7}" srcOrd="0" destOrd="0" presId="urn:microsoft.com/office/officeart/2005/8/layout/hList1"/>
    <dgm:cxn modelId="{E116A0A4-C92D-4BFE-8C97-6512E3A033BE}" srcId="{FCE63C71-3D05-4416-98CD-2A4C98ACEBC6}" destId="{399B0442-585D-47A3-B397-F84FDC62CF3F}" srcOrd="2" destOrd="0" parTransId="{11324830-0903-4742-8AE7-F96333B5D3B2}" sibTransId="{402CB7F9-5968-460A-897B-1EFDFDABC1E4}"/>
    <dgm:cxn modelId="{40698F41-323C-4FE0-9D57-858A23403CED}" type="presOf" srcId="{399B0442-585D-47A3-B397-F84FDC62CF3F}" destId="{1F6BE110-D5BC-436C-B2E9-B23F14B6AD4A}" srcOrd="0" destOrd="2" presId="urn:microsoft.com/office/officeart/2005/8/layout/hList1"/>
    <dgm:cxn modelId="{892D5E93-AD9C-4F64-ACE2-C80064225403}" srcId="{FCE63C71-3D05-4416-98CD-2A4C98ACEBC6}" destId="{EBB058A9-0978-4B88-9D8A-A5DC2B1D1DC8}" srcOrd="0" destOrd="0" parTransId="{E734458A-9D5F-404E-BEAF-9C214A440EFA}" sibTransId="{2CF5E966-63AA-4438-AE9E-EE71706AB932}"/>
    <dgm:cxn modelId="{C09B649F-40A9-416D-AEE2-998BCC906189}" type="presOf" srcId="{AD6B6834-00CA-4F74-894F-FDA1BBAF9DEE}" destId="{FDAA2410-D24F-4E9B-98E0-F27A38CCBCC7}" srcOrd="0" destOrd="3" presId="urn:microsoft.com/office/officeart/2005/8/layout/hList1"/>
    <dgm:cxn modelId="{93B573CB-F6B3-4708-A9AC-5C06C244CDC3}" srcId="{FCE63C71-3D05-4416-98CD-2A4C98ACEBC6}" destId="{9FBB48F4-B6F7-4D0C-B9D1-D2E05529EFC1}" srcOrd="1" destOrd="0" parTransId="{39C96BE7-D570-4DD1-9C41-75902D93F5E9}" sibTransId="{4E91DA55-B4EC-4AE6-B697-FC22990A53B0}"/>
    <dgm:cxn modelId="{92F35BF4-1790-4150-9D46-1C056839648B}" type="presOf" srcId="{FCE63C71-3D05-4416-98CD-2A4C98ACEBC6}" destId="{3A2F5A4C-8BC7-4F20-A8A3-08A6823264AE}" srcOrd="0" destOrd="0" presId="urn:microsoft.com/office/officeart/2005/8/layout/hList1"/>
    <dgm:cxn modelId="{D067E5F4-0719-49F8-AE20-4E9350077FE9}" type="presOf" srcId="{9FBB48F4-B6F7-4D0C-B9D1-D2E05529EFC1}" destId="{1F6BE110-D5BC-436C-B2E9-B23F14B6AD4A}" srcOrd="0" destOrd="1" presId="urn:microsoft.com/office/officeart/2005/8/layout/hList1"/>
    <dgm:cxn modelId="{B4151ED1-2942-4D56-AB2C-1536D13BAF13}" srcId="{6B70CB10-63BE-4A44-A940-8E3A89F3CC19}" destId="{3C5370F8-F093-4323-8E12-1974A78877B5}" srcOrd="2" destOrd="0" parTransId="{C69B963C-9D7C-4136-ABBC-A6E7A89A054B}" sibTransId="{667A1CDD-A41D-41F2-875C-4C40CB7EBBC7}"/>
    <dgm:cxn modelId="{2E733434-39CC-4D9C-85E3-E300E7B1BE89}" srcId="{6B70CB10-63BE-4A44-A940-8E3A89F3CC19}" destId="{AD6B6834-00CA-4F74-894F-FDA1BBAF9DEE}" srcOrd="3" destOrd="0" parTransId="{079D7FD3-6611-4765-8F2A-2C6DCBF24C0C}" sibTransId="{466B56F8-03DD-482E-AABB-B6CA26B3A227}"/>
    <dgm:cxn modelId="{70DE8047-9691-49AE-B2E3-B0424B569282}" type="presParOf" srcId="{7CDF591C-693E-4601-A059-22CC7DBFC7BA}" destId="{AA94C11A-1554-4EA5-94A6-826B3FF64F35}" srcOrd="0" destOrd="0" presId="urn:microsoft.com/office/officeart/2005/8/layout/hList1"/>
    <dgm:cxn modelId="{6179222D-EC6D-4F2B-B1D0-5B69587BD535}" type="presParOf" srcId="{AA94C11A-1554-4EA5-94A6-826B3FF64F35}" destId="{2ACF2B1B-F84B-460D-A58E-382A7F05C7BB}" srcOrd="0" destOrd="0" presId="urn:microsoft.com/office/officeart/2005/8/layout/hList1"/>
    <dgm:cxn modelId="{06D90CD4-041B-4A63-B1A0-EAEBA433223B}" type="presParOf" srcId="{AA94C11A-1554-4EA5-94A6-826B3FF64F35}" destId="{FDAA2410-D24F-4E9B-98E0-F27A38CCBCC7}" srcOrd="1" destOrd="0" presId="urn:microsoft.com/office/officeart/2005/8/layout/hList1"/>
    <dgm:cxn modelId="{D36FFFBE-2305-4DEE-87E9-57B3A9A21A6D}" type="presParOf" srcId="{7CDF591C-693E-4601-A059-22CC7DBFC7BA}" destId="{9E283F4B-25A3-43A7-A07C-AA539954BB7A}" srcOrd="1" destOrd="0" presId="urn:microsoft.com/office/officeart/2005/8/layout/hList1"/>
    <dgm:cxn modelId="{A4480E3D-CF89-4CD9-9499-A422ED125679}" type="presParOf" srcId="{7CDF591C-693E-4601-A059-22CC7DBFC7BA}" destId="{C67C2125-2A81-4033-BE41-33E959B8910D}" srcOrd="2" destOrd="0" presId="urn:microsoft.com/office/officeart/2005/8/layout/hList1"/>
    <dgm:cxn modelId="{B35093C0-65FE-46A1-A7B3-52B679A5E593}" type="presParOf" srcId="{C67C2125-2A81-4033-BE41-33E959B8910D}" destId="{3A2F5A4C-8BC7-4F20-A8A3-08A6823264AE}" srcOrd="0" destOrd="0" presId="urn:microsoft.com/office/officeart/2005/8/layout/hList1"/>
    <dgm:cxn modelId="{83CF24FA-F65E-42CB-90EA-B22AEEE6D305}" type="presParOf" srcId="{C67C2125-2A81-4033-BE41-33E959B8910D}" destId="{1F6BE110-D5BC-436C-B2E9-B23F14B6AD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58D285E-7D43-4FB4-9300-E0DCFFC5520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FE9650-ABCF-4949-A294-B3C7A37A35CA}">
      <dgm:prSet phldrT="[Texto]" custT="1"/>
      <dgm:spPr/>
      <dgm:t>
        <a:bodyPr/>
        <a:lstStyle/>
        <a:p>
          <a:r>
            <a:rPr lang="es-ES" sz="1800" dirty="0" smtClean="0"/>
            <a:t>Prevalencia de los intereses institucionales</a:t>
          </a:r>
          <a:endParaRPr lang="es-ES" sz="1800" dirty="0"/>
        </a:p>
      </dgm:t>
    </dgm:pt>
    <dgm:pt modelId="{34314D7A-CC3B-4FA0-9CF1-EA8C2E163996}" type="parTrans" cxnId="{8DE283EF-CEE1-404B-BA50-92B0D225E03A}">
      <dgm:prSet/>
      <dgm:spPr/>
      <dgm:t>
        <a:bodyPr/>
        <a:lstStyle/>
        <a:p>
          <a:endParaRPr lang="es-ES"/>
        </a:p>
      </dgm:t>
    </dgm:pt>
    <dgm:pt modelId="{64E4355C-E69A-432E-8834-B0AD4E979594}" type="sibTrans" cxnId="{8DE283EF-CEE1-404B-BA50-92B0D225E03A}">
      <dgm:prSet/>
      <dgm:spPr/>
      <dgm:t>
        <a:bodyPr/>
        <a:lstStyle/>
        <a:p>
          <a:endParaRPr lang="es-ES"/>
        </a:p>
      </dgm:t>
    </dgm:pt>
    <dgm:pt modelId="{658C06AA-4931-4506-9094-EF5C11BBD377}">
      <dgm:prSet phldrT="[Texto]" custT="1"/>
      <dgm:spPr/>
      <dgm:t>
        <a:bodyPr/>
        <a:lstStyle/>
        <a:p>
          <a:r>
            <a:rPr lang="es-ES" sz="1800" dirty="0" smtClean="0"/>
            <a:t>Toma de decisiones con base en evidencias</a:t>
          </a:r>
          <a:endParaRPr lang="es-ES" sz="1800" dirty="0"/>
        </a:p>
      </dgm:t>
    </dgm:pt>
    <dgm:pt modelId="{A51093EE-8BE1-4B75-AF6D-C9AB38E83914}" type="parTrans" cxnId="{3CE0B1B0-8A69-4967-BA7E-8824FA3B6551}">
      <dgm:prSet/>
      <dgm:spPr/>
      <dgm:t>
        <a:bodyPr/>
        <a:lstStyle/>
        <a:p>
          <a:endParaRPr lang="es-ES"/>
        </a:p>
      </dgm:t>
    </dgm:pt>
    <dgm:pt modelId="{42844483-3743-4284-B83B-8F4110A992FC}" type="sibTrans" cxnId="{3CE0B1B0-8A69-4967-BA7E-8824FA3B6551}">
      <dgm:prSet/>
      <dgm:spPr/>
      <dgm:t>
        <a:bodyPr/>
        <a:lstStyle/>
        <a:p>
          <a:endParaRPr lang="es-ES"/>
        </a:p>
      </dgm:t>
    </dgm:pt>
    <dgm:pt modelId="{ECAD9016-C7EA-4B91-AAE2-D87A74143723}">
      <dgm:prSet phldrT="[Texto]" custT="1"/>
      <dgm:spPr/>
      <dgm:t>
        <a:bodyPr/>
        <a:lstStyle/>
        <a:p>
          <a:r>
            <a:rPr lang="es-ES" sz="1800" dirty="0" smtClean="0"/>
            <a:t>Declaración de los grupos de interés y fluida relación con ellos</a:t>
          </a:r>
          <a:endParaRPr lang="es-ES" sz="1800" dirty="0"/>
        </a:p>
      </dgm:t>
    </dgm:pt>
    <dgm:pt modelId="{E2D52AB4-785C-4897-93EA-7FBE8E3514EA}" type="parTrans" cxnId="{AF86CE08-E82E-43C2-AB79-D8F97CE8E9F8}">
      <dgm:prSet/>
      <dgm:spPr/>
      <dgm:t>
        <a:bodyPr/>
        <a:lstStyle/>
        <a:p>
          <a:endParaRPr lang="es-ES"/>
        </a:p>
      </dgm:t>
    </dgm:pt>
    <dgm:pt modelId="{6C9C0D65-60AF-4A6A-906E-CA9182008D4A}" type="sibTrans" cxnId="{AF86CE08-E82E-43C2-AB79-D8F97CE8E9F8}">
      <dgm:prSet/>
      <dgm:spPr/>
      <dgm:t>
        <a:bodyPr/>
        <a:lstStyle/>
        <a:p>
          <a:endParaRPr lang="es-ES"/>
        </a:p>
      </dgm:t>
    </dgm:pt>
    <dgm:pt modelId="{FFDDB60B-F138-4284-99A0-B2914EF94EE5}">
      <dgm:prSet phldrT="[Texto]" custT="1"/>
      <dgm:spPr/>
      <dgm:t>
        <a:bodyPr/>
        <a:lstStyle/>
        <a:p>
          <a:r>
            <a:rPr lang="es-ES" sz="1400" dirty="0" smtClean="0"/>
            <a:t>Régimen de resolución de controversias, conflicto de interés y de inhabilidades e incompatibilidades</a:t>
          </a:r>
          <a:endParaRPr lang="es-ES" sz="1400" dirty="0"/>
        </a:p>
      </dgm:t>
    </dgm:pt>
    <dgm:pt modelId="{CB00CF3E-0F45-48A2-851C-08C4BA6BC6A4}" type="parTrans" cxnId="{DFF82C2B-A099-42B7-A8C8-4A2C2E436B24}">
      <dgm:prSet/>
      <dgm:spPr/>
      <dgm:t>
        <a:bodyPr/>
        <a:lstStyle/>
        <a:p>
          <a:endParaRPr lang="es-ES"/>
        </a:p>
      </dgm:t>
    </dgm:pt>
    <dgm:pt modelId="{1E0FD57C-8F22-4E59-8C27-9A58D0E9D004}" type="sibTrans" cxnId="{DFF82C2B-A099-42B7-A8C8-4A2C2E436B24}">
      <dgm:prSet/>
      <dgm:spPr/>
      <dgm:t>
        <a:bodyPr/>
        <a:lstStyle/>
        <a:p>
          <a:endParaRPr lang="es-ES"/>
        </a:p>
      </dgm:t>
    </dgm:pt>
    <dgm:pt modelId="{B5341A0F-07BF-4341-89F3-6AB35D980C5B}">
      <dgm:prSet phldrT="[Texto]" custT="1"/>
      <dgm:spPr/>
      <dgm:t>
        <a:bodyPr/>
        <a:lstStyle/>
        <a:p>
          <a:r>
            <a:rPr lang="es-ES" sz="1800" dirty="0" smtClean="0"/>
            <a:t>Gestión eficiente y eficaz de los recursos</a:t>
          </a:r>
          <a:endParaRPr lang="es-ES" sz="1800" dirty="0"/>
        </a:p>
      </dgm:t>
    </dgm:pt>
    <dgm:pt modelId="{995099AF-8B68-45E4-9125-183A12BD56A5}" type="parTrans" cxnId="{23E1AA70-84F2-4751-8F9A-61D6C1157739}">
      <dgm:prSet/>
      <dgm:spPr/>
      <dgm:t>
        <a:bodyPr/>
        <a:lstStyle/>
        <a:p>
          <a:endParaRPr lang="es-ES"/>
        </a:p>
      </dgm:t>
    </dgm:pt>
    <dgm:pt modelId="{25B018FD-5D3F-4F01-B2C2-933E3F315DE7}" type="sibTrans" cxnId="{23E1AA70-84F2-4751-8F9A-61D6C1157739}">
      <dgm:prSet/>
      <dgm:spPr/>
      <dgm:t>
        <a:bodyPr/>
        <a:lstStyle/>
        <a:p>
          <a:endParaRPr lang="es-ES"/>
        </a:p>
      </dgm:t>
    </dgm:pt>
    <dgm:pt modelId="{E04B71CD-8B82-43F3-8DE6-BD9280760F31}">
      <dgm:prSet phldrT="[Texto]" custT="1"/>
      <dgm:spPr/>
      <dgm:t>
        <a:bodyPr/>
        <a:lstStyle/>
        <a:p>
          <a:r>
            <a:rPr lang="es-ES" sz="1800" dirty="0" smtClean="0"/>
            <a:t>Cultura de rendición de cuentas</a:t>
          </a:r>
          <a:endParaRPr lang="es-ES" sz="1800" dirty="0"/>
        </a:p>
      </dgm:t>
    </dgm:pt>
    <dgm:pt modelId="{4618F666-65E5-4FCE-856A-69D92F781E46}" type="parTrans" cxnId="{D7AA311C-D75F-4619-8139-AECBE1D6BFF4}">
      <dgm:prSet/>
      <dgm:spPr/>
      <dgm:t>
        <a:bodyPr/>
        <a:lstStyle/>
        <a:p>
          <a:endParaRPr lang="es-ES"/>
        </a:p>
      </dgm:t>
    </dgm:pt>
    <dgm:pt modelId="{4C5BDFB4-1C16-4930-980A-1C24DEC1E497}" type="sibTrans" cxnId="{D7AA311C-D75F-4619-8139-AECBE1D6BFF4}">
      <dgm:prSet/>
      <dgm:spPr/>
      <dgm:t>
        <a:bodyPr/>
        <a:lstStyle/>
        <a:p>
          <a:endParaRPr lang="es-ES"/>
        </a:p>
      </dgm:t>
    </dgm:pt>
    <dgm:pt modelId="{1D53856A-9DC5-4D2E-B072-FC5EE8178762}" type="pres">
      <dgm:prSet presAssocID="{A58D285E-7D43-4FB4-9300-E0DCFFC552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25BE32-262A-4916-B58E-1B744D2A3027}" type="pres">
      <dgm:prSet presAssocID="{A58D285E-7D43-4FB4-9300-E0DCFFC55209}" presName="arrow" presStyleLbl="bgShp" presStyleIdx="0" presStyleCnt="1"/>
      <dgm:spPr>
        <a:solidFill>
          <a:schemeClr val="tx1"/>
        </a:solidFill>
      </dgm:spPr>
    </dgm:pt>
    <dgm:pt modelId="{2F7D4783-6A31-47CB-AFAB-11A46DC10803}" type="pres">
      <dgm:prSet presAssocID="{A58D285E-7D43-4FB4-9300-E0DCFFC55209}" presName="points" presStyleCnt="0"/>
      <dgm:spPr/>
    </dgm:pt>
    <dgm:pt modelId="{35181701-86DB-495F-AD68-AEE299249492}" type="pres">
      <dgm:prSet presAssocID="{59FE9650-ABCF-4949-A294-B3C7A37A35CA}" presName="compositeA" presStyleCnt="0"/>
      <dgm:spPr/>
    </dgm:pt>
    <dgm:pt modelId="{735BB5CE-786A-4CA9-8AC1-2DA02E3679D0}" type="pres">
      <dgm:prSet presAssocID="{59FE9650-ABCF-4949-A294-B3C7A37A35CA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415C0-F0C5-418C-ABC9-E1F34B0F4C21}" type="pres">
      <dgm:prSet presAssocID="{59FE9650-ABCF-4949-A294-B3C7A37A35CA}" presName="circleA" presStyleLbl="node1" presStyleIdx="0" presStyleCnt="6"/>
      <dgm:spPr>
        <a:solidFill>
          <a:srgbClr val="C00000"/>
        </a:solidFill>
      </dgm:spPr>
    </dgm:pt>
    <dgm:pt modelId="{5E27FADE-74B5-4575-953F-EDB6200021DC}" type="pres">
      <dgm:prSet presAssocID="{59FE9650-ABCF-4949-A294-B3C7A37A35CA}" presName="spaceA" presStyleCnt="0"/>
      <dgm:spPr/>
    </dgm:pt>
    <dgm:pt modelId="{E11CD376-F9E8-420C-868E-5A51865CF8BB}" type="pres">
      <dgm:prSet presAssocID="{64E4355C-E69A-432E-8834-B0AD4E979594}" presName="space" presStyleCnt="0"/>
      <dgm:spPr/>
    </dgm:pt>
    <dgm:pt modelId="{9F127CD0-913D-4242-A731-1ECEC447D935}" type="pres">
      <dgm:prSet presAssocID="{658C06AA-4931-4506-9094-EF5C11BBD377}" presName="compositeB" presStyleCnt="0"/>
      <dgm:spPr/>
    </dgm:pt>
    <dgm:pt modelId="{127586E7-8E69-49A5-B021-32BE62BEC450}" type="pres">
      <dgm:prSet presAssocID="{658C06AA-4931-4506-9094-EF5C11BBD377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FFB51C-F17C-4DFF-A909-12158109FE29}" type="pres">
      <dgm:prSet presAssocID="{658C06AA-4931-4506-9094-EF5C11BBD377}" presName="circleB" presStyleLbl="node1" presStyleIdx="1" presStyleCnt="6"/>
      <dgm:spPr>
        <a:solidFill>
          <a:srgbClr val="FFC000"/>
        </a:solidFill>
      </dgm:spPr>
    </dgm:pt>
    <dgm:pt modelId="{C46D2E94-156F-4E78-88E8-2AAA1B6A1404}" type="pres">
      <dgm:prSet presAssocID="{658C06AA-4931-4506-9094-EF5C11BBD377}" presName="spaceB" presStyleCnt="0"/>
      <dgm:spPr/>
    </dgm:pt>
    <dgm:pt modelId="{6023C46D-C613-46F4-BF04-0A283E03A1C9}" type="pres">
      <dgm:prSet presAssocID="{42844483-3743-4284-B83B-8F4110A992FC}" presName="space" presStyleCnt="0"/>
      <dgm:spPr/>
    </dgm:pt>
    <dgm:pt modelId="{140A2B7F-B6B1-44FD-8D60-0D9B3395FB79}" type="pres">
      <dgm:prSet presAssocID="{ECAD9016-C7EA-4B91-AAE2-D87A74143723}" presName="compositeA" presStyleCnt="0"/>
      <dgm:spPr/>
    </dgm:pt>
    <dgm:pt modelId="{1D3FC815-DB3E-4FEE-95FB-C8C028EEB518}" type="pres">
      <dgm:prSet presAssocID="{ECAD9016-C7EA-4B91-AAE2-D87A74143723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9141B-40F0-4AA8-AFA8-11772D1C872F}" type="pres">
      <dgm:prSet presAssocID="{ECAD9016-C7EA-4B91-AAE2-D87A74143723}" presName="circleA" presStyleLbl="node1" presStyleIdx="2" presStyleCnt="6"/>
      <dgm:spPr>
        <a:solidFill>
          <a:srgbClr val="92D050"/>
        </a:solidFill>
      </dgm:spPr>
    </dgm:pt>
    <dgm:pt modelId="{72EF3CB8-FBC7-493F-A09D-264D1967226E}" type="pres">
      <dgm:prSet presAssocID="{ECAD9016-C7EA-4B91-AAE2-D87A74143723}" presName="spaceA" presStyleCnt="0"/>
      <dgm:spPr/>
    </dgm:pt>
    <dgm:pt modelId="{FA82CF6E-DEBB-4B4A-9F4F-D23000A3A822}" type="pres">
      <dgm:prSet presAssocID="{6C9C0D65-60AF-4A6A-906E-CA9182008D4A}" presName="space" presStyleCnt="0"/>
      <dgm:spPr/>
    </dgm:pt>
    <dgm:pt modelId="{294F6EA3-44F9-4DE1-8D45-FD9C9190AD57}" type="pres">
      <dgm:prSet presAssocID="{FFDDB60B-F138-4284-99A0-B2914EF94EE5}" presName="compositeB" presStyleCnt="0"/>
      <dgm:spPr/>
    </dgm:pt>
    <dgm:pt modelId="{6275C0AC-BB26-48C1-9BE7-4310461332D4}" type="pres">
      <dgm:prSet presAssocID="{FFDDB60B-F138-4284-99A0-B2914EF94EE5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7DF59-7627-4981-B7F5-015075EB215D}" type="pres">
      <dgm:prSet presAssocID="{FFDDB60B-F138-4284-99A0-B2914EF94EE5}" presName="circleB" presStyleLbl="node1" presStyleIdx="3" presStyleCnt="6"/>
      <dgm:spPr>
        <a:solidFill>
          <a:srgbClr val="00B0F0"/>
        </a:solidFill>
      </dgm:spPr>
    </dgm:pt>
    <dgm:pt modelId="{40B1C3BD-9556-42D8-97E8-754EE4525364}" type="pres">
      <dgm:prSet presAssocID="{FFDDB60B-F138-4284-99A0-B2914EF94EE5}" presName="spaceB" presStyleCnt="0"/>
      <dgm:spPr/>
    </dgm:pt>
    <dgm:pt modelId="{BE2B3AD6-73A8-4944-A140-5A956A476FA6}" type="pres">
      <dgm:prSet presAssocID="{1E0FD57C-8F22-4E59-8C27-9A58D0E9D004}" presName="space" presStyleCnt="0"/>
      <dgm:spPr/>
    </dgm:pt>
    <dgm:pt modelId="{F20C9793-481E-471B-987B-32181114DF0D}" type="pres">
      <dgm:prSet presAssocID="{B5341A0F-07BF-4341-89F3-6AB35D980C5B}" presName="compositeA" presStyleCnt="0"/>
      <dgm:spPr/>
    </dgm:pt>
    <dgm:pt modelId="{81637186-6968-4381-A98B-291278246213}" type="pres">
      <dgm:prSet presAssocID="{B5341A0F-07BF-4341-89F3-6AB35D980C5B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2E932-EDE8-4C09-A8E7-648B3FC34742}" type="pres">
      <dgm:prSet presAssocID="{B5341A0F-07BF-4341-89F3-6AB35D980C5B}" presName="circleA" presStyleLbl="node1" presStyleIdx="4" presStyleCnt="6"/>
      <dgm:spPr>
        <a:solidFill>
          <a:srgbClr val="7030A0"/>
        </a:solidFill>
      </dgm:spPr>
    </dgm:pt>
    <dgm:pt modelId="{333634B5-E6D5-49E8-8E89-AAC3B09791F7}" type="pres">
      <dgm:prSet presAssocID="{B5341A0F-07BF-4341-89F3-6AB35D980C5B}" presName="spaceA" presStyleCnt="0"/>
      <dgm:spPr/>
    </dgm:pt>
    <dgm:pt modelId="{E9DA20A2-F8BB-46BF-9496-1D0A6621D439}" type="pres">
      <dgm:prSet presAssocID="{25B018FD-5D3F-4F01-B2C2-933E3F315DE7}" presName="space" presStyleCnt="0"/>
      <dgm:spPr/>
    </dgm:pt>
    <dgm:pt modelId="{AB0B5876-B330-414E-A1FB-AD3709D96D86}" type="pres">
      <dgm:prSet presAssocID="{E04B71CD-8B82-43F3-8DE6-BD9280760F31}" presName="compositeB" presStyleCnt="0"/>
      <dgm:spPr/>
    </dgm:pt>
    <dgm:pt modelId="{A0901655-BBBA-4DAA-8D7D-FF938944B8C3}" type="pres">
      <dgm:prSet presAssocID="{E04B71CD-8B82-43F3-8DE6-BD9280760F31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365F4A-6F96-4D00-A69C-370DDC378F20}" type="pres">
      <dgm:prSet presAssocID="{E04B71CD-8B82-43F3-8DE6-BD9280760F31}" presName="circleB" presStyleLbl="node1" presStyleIdx="5" presStyleCnt="6"/>
      <dgm:spPr>
        <a:solidFill>
          <a:srgbClr val="FFFF00"/>
        </a:solidFill>
      </dgm:spPr>
    </dgm:pt>
    <dgm:pt modelId="{748B6B65-BEE7-4815-BC75-B2BDFD9B0BEC}" type="pres">
      <dgm:prSet presAssocID="{E04B71CD-8B82-43F3-8DE6-BD9280760F31}" presName="spaceB" presStyleCnt="0"/>
      <dgm:spPr/>
    </dgm:pt>
  </dgm:ptLst>
  <dgm:cxnLst>
    <dgm:cxn modelId="{7EA864AD-EBC2-437B-8BFD-BA6C1331B53C}" type="presOf" srcId="{A58D285E-7D43-4FB4-9300-E0DCFFC55209}" destId="{1D53856A-9DC5-4D2E-B072-FC5EE8178762}" srcOrd="0" destOrd="0" presId="urn:microsoft.com/office/officeart/2005/8/layout/hProcess11"/>
    <dgm:cxn modelId="{C2B7F7E6-1596-47CD-BAB1-B17C6DB44570}" type="presOf" srcId="{FFDDB60B-F138-4284-99A0-B2914EF94EE5}" destId="{6275C0AC-BB26-48C1-9BE7-4310461332D4}" srcOrd="0" destOrd="0" presId="urn:microsoft.com/office/officeart/2005/8/layout/hProcess11"/>
    <dgm:cxn modelId="{3CE0B1B0-8A69-4967-BA7E-8824FA3B6551}" srcId="{A58D285E-7D43-4FB4-9300-E0DCFFC55209}" destId="{658C06AA-4931-4506-9094-EF5C11BBD377}" srcOrd="1" destOrd="0" parTransId="{A51093EE-8BE1-4B75-AF6D-C9AB38E83914}" sibTransId="{42844483-3743-4284-B83B-8F4110A992FC}"/>
    <dgm:cxn modelId="{50E34F1D-6044-40A9-BEE9-B25018608CED}" type="presOf" srcId="{ECAD9016-C7EA-4B91-AAE2-D87A74143723}" destId="{1D3FC815-DB3E-4FEE-95FB-C8C028EEB518}" srcOrd="0" destOrd="0" presId="urn:microsoft.com/office/officeart/2005/8/layout/hProcess11"/>
    <dgm:cxn modelId="{337313EB-80DA-49C3-B0A6-B12C1B6C184B}" type="presOf" srcId="{B5341A0F-07BF-4341-89F3-6AB35D980C5B}" destId="{81637186-6968-4381-A98B-291278246213}" srcOrd="0" destOrd="0" presId="urn:microsoft.com/office/officeart/2005/8/layout/hProcess11"/>
    <dgm:cxn modelId="{8DE283EF-CEE1-404B-BA50-92B0D225E03A}" srcId="{A58D285E-7D43-4FB4-9300-E0DCFFC55209}" destId="{59FE9650-ABCF-4949-A294-B3C7A37A35CA}" srcOrd="0" destOrd="0" parTransId="{34314D7A-CC3B-4FA0-9CF1-EA8C2E163996}" sibTransId="{64E4355C-E69A-432E-8834-B0AD4E979594}"/>
    <dgm:cxn modelId="{AF86CE08-E82E-43C2-AB79-D8F97CE8E9F8}" srcId="{A58D285E-7D43-4FB4-9300-E0DCFFC55209}" destId="{ECAD9016-C7EA-4B91-AAE2-D87A74143723}" srcOrd="2" destOrd="0" parTransId="{E2D52AB4-785C-4897-93EA-7FBE8E3514EA}" sibTransId="{6C9C0D65-60AF-4A6A-906E-CA9182008D4A}"/>
    <dgm:cxn modelId="{53C1BD07-BB54-426E-97F4-1D47F11BD681}" type="presOf" srcId="{658C06AA-4931-4506-9094-EF5C11BBD377}" destId="{127586E7-8E69-49A5-B021-32BE62BEC450}" srcOrd="0" destOrd="0" presId="urn:microsoft.com/office/officeart/2005/8/layout/hProcess11"/>
    <dgm:cxn modelId="{D97A27FB-9E08-49E6-9EF6-0E5B814F9C3C}" type="presOf" srcId="{59FE9650-ABCF-4949-A294-B3C7A37A35CA}" destId="{735BB5CE-786A-4CA9-8AC1-2DA02E3679D0}" srcOrd="0" destOrd="0" presId="urn:microsoft.com/office/officeart/2005/8/layout/hProcess11"/>
    <dgm:cxn modelId="{23E1AA70-84F2-4751-8F9A-61D6C1157739}" srcId="{A58D285E-7D43-4FB4-9300-E0DCFFC55209}" destId="{B5341A0F-07BF-4341-89F3-6AB35D980C5B}" srcOrd="4" destOrd="0" parTransId="{995099AF-8B68-45E4-9125-183A12BD56A5}" sibTransId="{25B018FD-5D3F-4F01-B2C2-933E3F315DE7}"/>
    <dgm:cxn modelId="{D7AA311C-D75F-4619-8139-AECBE1D6BFF4}" srcId="{A58D285E-7D43-4FB4-9300-E0DCFFC55209}" destId="{E04B71CD-8B82-43F3-8DE6-BD9280760F31}" srcOrd="5" destOrd="0" parTransId="{4618F666-65E5-4FCE-856A-69D92F781E46}" sibTransId="{4C5BDFB4-1C16-4930-980A-1C24DEC1E497}"/>
    <dgm:cxn modelId="{DFF82C2B-A099-42B7-A8C8-4A2C2E436B24}" srcId="{A58D285E-7D43-4FB4-9300-E0DCFFC55209}" destId="{FFDDB60B-F138-4284-99A0-B2914EF94EE5}" srcOrd="3" destOrd="0" parTransId="{CB00CF3E-0F45-48A2-851C-08C4BA6BC6A4}" sibTransId="{1E0FD57C-8F22-4E59-8C27-9A58D0E9D004}"/>
    <dgm:cxn modelId="{E2B27D93-C9F9-40FF-AD42-C7208E9835EB}" type="presOf" srcId="{E04B71CD-8B82-43F3-8DE6-BD9280760F31}" destId="{A0901655-BBBA-4DAA-8D7D-FF938944B8C3}" srcOrd="0" destOrd="0" presId="urn:microsoft.com/office/officeart/2005/8/layout/hProcess11"/>
    <dgm:cxn modelId="{B519D047-E961-4663-8C73-669B67FC64B4}" type="presParOf" srcId="{1D53856A-9DC5-4D2E-B072-FC5EE8178762}" destId="{8D25BE32-262A-4916-B58E-1B744D2A3027}" srcOrd="0" destOrd="0" presId="urn:microsoft.com/office/officeart/2005/8/layout/hProcess11"/>
    <dgm:cxn modelId="{47730C3D-771B-4349-8A46-B607D51345FA}" type="presParOf" srcId="{1D53856A-9DC5-4D2E-B072-FC5EE8178762}" destId="{2F7D4783-6A31-47CB-AFAB-11A46DC10803}" srcOrd="1" destOrd="0" presId="urn:microsoft.com/office/officeart/2005/8/layout/hProcess11"/>
    <dgm:cxn modelId="{E8590552-6CC4-4FBF-8B67-7EBA029B6C3F}" type="presParOf" srcId="{2F7D4783-6A31-47CB-AFAB-11A46DC10803}" destId="{35181701-86DB-495F-AD68-AEE299249492}" srcOrd="0" destOrd="0" presId="urn:microsoft.com/office/officeart/2005/8/layout/hProcess11"/>
    <dgm:cxn modelId="{F520C123-5FB4-4CAE-9C5D-ED03C08C302E}" type="presParOf" srcId="{35181701-86DB-495F-AD68-AEE299249492}" destId="{735BB5CE-786A-4CA9-8AC1-2DA02E3679D0}" srcOrd="0" destOrd="0" presId="urn:microsoft.com/office/officeart/2005/8/layout/hProcess11"/>
    <dgm:cxn modelId="{7C4ADE60-CE51-48D0-88FB-25AF09A03A6F}" type="presParOf" srcId="{35181701-86DB-495F-AD68-AEE299249492}" destId="{0FC415C0-F0C5-418C-ABC9-E1F34B0F4C21}" srcOrd="1" destOrd="0" presId="urn:microsoft.com/office/officeart/2005/8/layout/hProcess11"/>
    <dgm:cxn modelId="{05F180CB-9183-4D68-B81F-E12788A2B885}" type="presParOf" srcId="{35181701-86DB-495F-AD68-AEE299249492}" destId="{5E27FADE-74B5-4575-953F-EDB6200021DC}" srcOrd="2" destOrd="0" presId="urn:microsoft.com/office/officeart/2005/8/layout/hProcess11"/>
    <dgm:cxn modelId="{EAAB1E45-C34F-423F-B5CE-D64BC2C16458}" type="presParOf" srcId="{2F7D4783-6A31-47CB-AFAB-11A46DC10803}" destId="{E11CD376-F9E8-420C-868E-5A51865CF8BB}" srcOrd="1" destOrd="0" presId="urn:microsoft.com/office/officeart/2005/8/layout/hProcess11"/>
    <dgm:cxn modelId="{61E0D2B9-7654-4BCA-8F46-BDB06F2A57AD}" type="presParOf" srcId="{2F7D4783-6A31-47CB-AFAB-11A46DC10803}" destId="{9F127CD0-913D-4242-A731-1ECEC447D935}" srcOrd="2" destOrd="0" presId="urn:microsoft.com/office/officeart/2005/8/layout/hProcess11"/>
    <dgm:cxn modelId="{BFC3E41E-F944-4D1D-9CDF-3BCA68FCA671}" type="presParOf" srcId="{9F127CD0-913D-4242-A731-1ECEC447D935}" destId="{127586E7-8E69-49A5-B021-32BE62BEC450}" srcOrd="0" destOrd="0" presId="urn:microsoft.com/office/officeart/2005/8/layout/hProcess11"/>
    <dgm:cxn modelId="{46C059B7-6B0D-46B3-90CD-F6E154FEC2C4}" type="presParOf" srcId="{9F127CD0-913D-4242-A731-1ECEC447D935}" destId="{59FFB51C-F17C-4DFF-A909-12158109FE29}" srcOrd="1" destOrd="0" presId="urn:microsoft.com/office/officeart/2005/8/layout/hProcess11"/>
    <dgm:cxn modelId="{46BBBE50-4673-4715-B3D5-DA54E1AA0272}" type="presParOf" srcId="{9F127CD0-913D-4242-A731-1ECEC447D935}" destId="{C46D2E94-156F-4E78-88E8-2AAA1B6A1404}" srcOrd="2" destOrd="0" presId="urn:microsoft.com/office/officeart/2005/8/layout/hProcess11"/>
    <dgm:cxn modelId="{CC92BA07-BE1E-475C-AF34-0E2BEDCC091A}" type="presParOf" srcId="{2F7D4783-6A31-47CB-AFAB-11A46DC10803}" destId="{6023C46D-C613-46F4-BF04-0A283E03A1C9}" srcOrd="3" destOrd="0" presId="urn:microsoft.com/office/officeart/2005/8/layout/hProcess11"/>
    <dgm:cxn modelId="{82C09545-B08C-4D8B-8229-E9ADF3EFCF4E}" type="presParOf" srcId="{2F7D4783-6A31-47CB-AFAB-11A46DC10803}" destId="{140A2B7F-B6B1-44FD-8D60-0D9B3395FB79}" srcOrd="4" destOrd="0" presId="urn:microsoft.com/office/officeart/2005/8/layout/hProcess11"/>
    <dgm:cxn modelId="{927D3561-DB9C-41CA-9BC8-57B2FB4098F8}" type="presParOf" srcId="{140A2B7F-B6B1-44FD-8D60-0D9B3395FB79}" destId="{1D3FC815-DB3E-4FEE-95FB-C8C028EEB518}" srcOrd="0" destOrd="0" presId="urn:microsoft.com/office/officeart/2005/8/layout/hProcess11"/>
    <dgm:cxn modelId="{37F50B11-3780-4250-A81E-D75BDA71C14F}" type="presParOf" srcId="{140A2B7F-B6B1-44FD-8D60-0D9B3395FB79}" destId="{4A09141B-40F0-4AA8-AFA8-11772D1C872F}" srcOrd="1" destOrd="0" presId="urn:microsoft.com/office/officeart/2005/8/layout/hProcess11"/>
    <dgm:cxn modelId="{3195A26B-24CF-4363-8F28-0D808A3A6532}" type="presParOf" srcId="{140A2B7F-B6B1-44FD-8D60-0D9B3395FB79}" destId="{72EF3CB8-FBC7-493F-A09D-264D1967226E}" srcOrd="2" destOrd="0" presId="urn:microsoft.com/office/officeart/2005/8/layout/hProcess11"/>
    <dgm:cxn modelId="{9D2BE574-6A60-4EAE-A9F2-C70413074607}" type="presParOf" srcId="{2F7D4783-6A31-47CB-AFAB-11A46DC10803}" destId="{FA82CF6E-DEBB-4B4A-9F4F-D23000A3A822}" srcOrd="5" destOrd="0" presId="urn:microsoft.com/office/officeart/2005/8/layout/hProcess11"/>
    <dgm:cxn modelId="{DBD7918E-A297-4C14-AC69-DDF1E69B1955}" type="presParOf" srcId="{2F7D4783-6A31-47CB-AFAB-11A46DC10803}" destId="{294F6EA3-44F9-4DE1-8D45-FD9C9190AD57}" srcOrd="6" destOrd="0" presId="urn:microsoft.com/office/officeart/2005/8/layout/hProcess11"/>
    <dgm:cxn modelId="{A948B755-54A0-405D-8354-0835D993BD4F}" type="presParOf" srcId="{294F6EA3-44F9-4DE1-8D45-FD9C9190AD57}" destId="{6275C0AC-BB26-48C1-9BE7-4310461332D4}" srcOrd="0" destOrd="0" presId="urn:microsoft.com/office/officeart/2005/8/layout/hProcess11"/>
    <dgm:cxn modelId="{60F4418B-D544-4D7E-8A31-E178B83A0548}" type="presParOf" srcId="{294F6EA3-44F9-4DE1-8D45-FD9C9190AD57}" destId="{13D7DF59-7627-4981-B7F5-015075EB215D}" srcOrd="1" destOrd="0" presId="urn:microsoft.com/office/officeart/2005/8/layout/hProcess11"/>
    <dgm:cxn modelId="{C6CBF529-6CE1-4878-82CB-57E3DBAD8AA1}" type="presParOf" srcId="{294F6EA3-44F9-4DE1-8D45-FD9C9190AD57}" destId="{40B1C3BD-9556-42D8-97E8-754EE4525364}" srcOrd="2" destOrd="0" presId="urn:microsoft.com/office/officeart/2005/8/layout/hProcess11"/>
    <dgm:cxn modelId="{3CDCFC87-59A6-4F02-8EFB-666B424348F4}" type="presParOf" srcId="{2F7D4783-6A31-47CB-AFAB-11A46DC10803}" destId="{BE2B3AD6-73A8-4944-A140-5A956A476FA6}" srcOrd="7" destOrd="0" presId="urn:microsoft.com/office/officeart/2005/8/layout/hProcess11"/>
    <dgm:cxn modelId="{D0E181CD-BFC4-4D8E-BBC6-32066964994A}" type="presParOf" srcId="{2F7D4783-6A31-47CB-AFAB-11A46DC10803}" destId="{F20C9793-481E-471B-987B-32181114DF0D}" srcOrd="8" destOrd="0" presId="urn:microsoft.com/office/officeart/2005/8/layout/hProcess11"/>
    <dgm:cxn modelId="{0EA9DFC3-5873-4F4B-AE7A-B7844FE2C984}" type="presParOf" srcId="{F20C9793-481E-471B-987B-32181114DF0D}" destId="{81637186-6968-4381-A98B-291278246213}" srcOrd="0" destOrd="0" presId="urn:microsoft.com/office/officeart/2005/8/layout/hProcess11"/>
    <dgm:cxn modelId="{6ABB0EB4-59DC-4F1F-8155-B233073C3893}" type="presParOf" srcId="{F20C9793-481E-471B-987B-32181114DF0D}" destId="{B612E932-EDE8-4C09-A8E7-648B3FC34742}" srcOrd="1" destOrd="0" presId="urn:microsoft.com/office/officeart/2005/8/layout/hProcess11"/>
    <dgm:cxn modelId="{A4F38722-FE98-4048-8519-CF19D4F99E9F}" type="presParOf" srcId="{F20C9793-481E-471B-987B-32181114DF0D}" destId="{333634B5-E6D5-49E8-8E89-AAC3B09791F7}" srcOrd="2" destOrd="0" presId="urn:microsoft.com/office/officeart/2005/8/layout/hProcess11"/>
    <dgm:cxn modelId="{9A80A337-1A2E-4AA9-BAC5-D75FADB7A90F}" type="presParOf" srcId="{2F7D4783-6A31-47CB-AFAB-11A46DC10803}" destId="{E9DA20A2-F8BB-46BF-9496-1D0A6621D439}" srcOrd="9" destOrd="0" presId="urn:microsoft.com/office/officeart/2005/8/layout/hProcess11"/>
    <dgm:cxn modelId="{F3FBBAEF-181A-4D9F-B1D6-10EFE3CE1201}" type="presParOf" srcId="{2F7D4783-6A31-47CB-AFAB-11A46DC10803}" destId="{AB0B5876-B330-414E-A1FB-AD3709D96D86}" srcOrd="10" destOrd="0" presId="urn:microsoft.com/office/officeart/2005/8/layout/hProcess11"/>
    <dgm:cxn modelId="{AC14A226-249C-4040-917B-463721C11DEC}" type="presParOf" srcId="{AB0B5876-B330-414E-A1FB-AD3709D96D86}" destId="{A0901655-BBBA-4DAA-8D7D-FF938944B8C3}" srcOrd="0" destOrd="0" presId="urn:microsoft.com/office/officeart/2005/8/layout/hProcess11"/>
    <dgm:cxn modelId="{9F37DC89-85BA-49DB-B152-2D152F6A8234}" type="presParOf" srcId="{AB0B5876-B330-414E-A1FB-AD3709D96D86}" destId="{84365F4A-6F96-4D00-A69C-370DDC378F20}" srcOrd="1" destOrd="0" presId="urn:microsoft.com/office/officeart/2005/8/layout/hProcess11"/>
    <dgm:cxn modelId="{03F413B9-D31D-422D-BD21-B178985FAFCB}" type="presParOf" srcId="{AB0B5876-B330-414E-A1FB-AD3709D96D86}" destId="{748B6B65-BEE7-4815-BC75-B2BDFD9B0B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421D92B-86E2-44DC-84C1-C3953BA2016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89D0FD-8C9E-4682-A70A-E54D1F1D4BF5}">
      <dgm:prSet phldrT="[Texto]"/>
      <dgm:spPr>
        <a:solidFill>
          <a:schemeClr val="tx1"/>
        </a:solidFill>
      </dgm:spPr>
      <dgm:t>
        <a:bodyPr/>
        <a:lstStyle/>
        <a:p>
          <a:r>
            <a:rPr lang="es-ES" b="1" dirty="0" smtClean="0">
              <a:solidFill>
                <a:srgbClr val="C00000"/>
              </a:solidFill>
            </a:rPr>
            <a:t>Gobierno universitario</a:t>
          </a:r>
          <a:endParaRPr lang="es-ES" b="1" dirty="0">
            <a:solidFill>
              <a:srgbClr val="C00000"/>
            </a:solidFill>
          </a:endParaRPr>
        </a:p>
      </dgm:t>
    </dgm:pt>
    <dgm:pt modelId="{D2EF1B06-B6D8-4108-9093-EA46F9D42FC4}" type="parTrans" cxnId="{E1703CBF-1186-4401-86FB-14B2E1EEDFF2}">
      <dgm:prSet/>
      <dgm:spPr/>
      <dgm:t>
        <a:bodyPr/>
        <a:lstStyle/>
        <a:p>
          <a:endParaRPr lang="es-ES"/>
        </a:p>
      </dgm:t>
    </dgm:pt>
    <dgm:pt modelId="{0A9A7798-66AA-42E1-AAEB-194B4F37EDA9}" type="sibTrans" cxnId="{E1703CBF-1186-4401-86FB-14B2E1EEDFF2}">
      <dgm:prSet/>
      <dgm:spPr>
        <a:solidFill>
          <a:schemeClr val="tx1"/>
        </a:solidFill>
      </dgm:spPr>
      <dgm:t>
        <a:bodyPr/>
        <a:lstStyle/>
        <a:p>
          <a:endParaRPr lang="es-ES"/>
        </a:p>
      </dgm:t>
    </dgm:pt>
    <dgm:pt modelId="{F016DADE-6F25-4B5F-A789-BF8D49204105}">
      <dgm:prSet/>
      <dgm:spPr>
        <a:solidFill>
          <a:schemeClr val="tx1"/>
        </a:solidFill>
      </dgm:spPr>
      <dgm:t>
        <a:bodyPr/>
        <a:lstStyle/>
        <a:p>
          <a:r>
            <a:rPr lang="es-ES" b="1" dirty="0" smtClean="0">
              <a:solidFill>
                <a:srgbClr val="C00000"/>
              </a:solidFill>
            </a:rPr>
            <a:t>Gestión universitaria</a:t>
          </a:r>
          <a:endParaRPr lang="es-ES" b="1" dirty="0">
            <a:solidFill>
              <a:srgbClr val="C00000"/>
            </a:solidFill>
          </a:endParaRPr>
        </a:p>
      </dgm:t>
    </dgm:pt>
    <dgm:pt modelId="{13D90AD9-DE53-4C7E-9760-006C7CC032FF}" type="parTrans" cxnId="{727D67FF-62AA-416A-9308-A25DCE011669}">
      <dgm:prSet/>
      <dgm:spPr/>
      <dgm:t>
        <a:bodyPr/>
        <a:lstStyle/>
        <a:p>
          <a:endParaRPr lang="es-ES"/>
        </a:p>
      </dgm:t>
    </dgm:pt>
    <dgm:pt modelId="{E00C208D-B64A-4399-B738-EA089E81494D}" type="sibTrans" cxnId="{727D67FF-62AA-416A-9308-A25DCE011669}">
      <dgm:prSet/>
      <dgm:spPr/>
      <dgm:t>
        <a:bodyPr/>
        <a:lstStyle/>
        <a:p>
          <a:endParaRPr lang="es-ES"/>
        </a:p>
      </dgm:t>
    </dgm:pt>
    <dgm:pt modelId="{859A4008-0DC0-4846-AC91-4C1592F150B0}">
      <dgm:prSet phldrT="[Texto]"/>
      <dgm:spPr>
        <a:solidFill>
          <a:schemeClr val="tx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Estructuras y procesos a través de los cuáles se toman las decisiones estratégicas de las universidades en pos de garantizar la misión y el proyecto educativo institucional</a:t>
          </a:r>
          <a:endParaRPr lang="es-ES" dirty="0">
            <a:solidFill>
              <a:schemeClr val="bg1"/>
            </a:solidFill>
          </a:endParaRPr>
        </a:p>
      </dgm:t>
    </dgm:pt>
    <dgm:pt modelId="{CCC00C58-4E93-42AA-9CC2-323E0733958A}" type="parTrans" cxnId="{2E1F54A4-C78D-4FA8-A17B-7207DA00E753}">
      <dgm:prSet/>
      <dgm:spPr/>
      <dgm:t>
        <a:bodyPr/>
        <a:lstStyle/>
        <a:p>
          <a:endParaRPr lang="es-ES"/>
        </a:p>
      </dgm:t>
    </dgm:pt>
    <dgm:pt modelId="{04495B9E-DFCB-4045-8EF4-38AA4DCE796F}" type="sibTrans" cxnId="{2E1F54A4-C78D-4FA8-A17B-7207DA00E753}">
      <dgm:prSet/>
      <dgm:spPr/>
      <dgm:t>
        <a:bodyPr/>
        <a:lstStyle/>
        <a:p>
          <a:endParaRPr lang="es-ES"/>
        </a:p>
      </dgm:t>
    </dgm:pt>
    <dgm:pt modelId="{5B99DAD4-0E09-4508-BFB9-16C11CEF28E3}">
      <dgm:prSet/>
      <dgm:spPr>
        <a:solidFill>
          <a:schemeClr val="tx1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Estructuras y procesos a través de los cuáles se ejecutan las decisiones de las autoridades de gobierno, con foco en el desempeño institucional y en los resultados</a:t>
          </a:r>
          <a:endParaRPr lang="es-ES" dirty="0">
            <a:solidFill>
              <a:schemeClr val="bg1"/>
            </a:solidFill>
          </a:endParaRPr>
        </a:p>
      </dgm:t>
    </dgm:pt>
    <dgm:pt modelId="{82F6B6B8-7ED4-4502-AB50-4275765F2213}" type="parTrans" cxnId="{AAE22FAF-64DC-401C-80DC-425466D734AC}">
      <dgm:prSet/>
      <dgm:spPr/>
      <dgm:t>
        <a:bodyPr/>
        <a:lstStyle/>
        <a:p>
          <a:endParaRPr lang="es-ES"/>
        </a:p>
      </dgm:t>
    </dgm:pt>
    <dgm:pt modelId="{1216A860-E76B-4263-A937-554DB144873E}" type="sibTrans" cxnId="{AAE22FAF-64DC-401C-80DC-425466D734AC}">
      <dgm:prSet/>
      <dgm:spPr/>
      <dgm:t>
        <a:bodyPr/>
        <a:lstStyle/>
        <a:p>
          <a:endParaRPr lang="es-ES"/>
        </a:p>
      </dgm:t>
    </dgm:pt>
    <dgm:pt modelId="{70812E97-5010-4D8F-9276-83B43118EC7D}" type="pres">
      <dgm:prSet presAssocID="{E421D92B-86E2-44DC-84C1-C3953BA201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AE10A8-5D61-4767-B7CF-2CECBAF0A42C}" type="pres">
      <dgm:prSet presAssocID="{7289D0FD-8C9E-4682-A70A-E54D1F1D4B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DA3B3A-4E85-4255-A589-78FD7A80DDD9}" type="pres">
      <dgm:prSet presAssocID="{0A9A7798-66AA-42E1-AAEB-194B4F37EDA9}" presName="sibTrans" presStyleLbl="sibTrans2D1" presStyleIdx="0" presStyleCnt="1"/>
      <dgm:spPr/>
      <dgm:t>
        <a:bodyPr/>
        <a:lstStyle/>
        <a:p>
          <a:endParaRPr lang="es-ES"/>
        </a:p>
      </dgm:t>
    </dgm:pt>
    <dgm:pt modelId="{C98DF5CF-BA7E-42F7-A239-34D5C3944964}" type="pres">
      <dgm:prSet presAssocID="{0A9A7798-66AA-42E1-AAEB-194B4F37EDA9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4AF0BE83-A2B5-4696-9680-54FCC6C8CB9B}" type="pres">
      <dgm:prSet presAssocID="{F016DADE-6F25-4B5F-A789-BF8D492041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E22FAF-64DC-401C-80DC-425466D734AC}" srcId="{F016DADE-6F25-4B5F-A789-BF8D49204105}" destId="{5B99DAD4-0E09-4508-BFB9-16C11CEF28E3}" srcOrd="0" destOrd="0" parTransId="{82F6B6B8-7ED4-4502-AB50-4275765F2213}" sibTransId="{1216A860-E76B-4263-A937-554DB144873E}"/>
    <dgm:cxn modelId="{E3531CFF-ABC8-4B4F-94B1-93D6D5B31B78}" type="presOf" srcId="{E421D92B-86E2-44DC-84C1-C3953BA2016B}" destId="{70812E97-5010-4D8F-9276-83B43118EC7D}" srcOrd="0" destOrd="0" presId="urn:microsoft.com/office/officeart/2005/8/layout/process5"/>
    <dgm:cxn modelId="{510C0E0C-3062-4E7B-8172-25EC1E4B3716}" type="presOf" srcId="{0A9A7798-66AA-42E1-AAEB-194B4F37EDA9}" destId="{96DA3B3A-4E85-4255-A589-78FD7A80DDD9}" srcOrd="0" destOrd="0" presId="urn:microsoft.com/office/officeart/2005/8/layout/process5"/>
    <dgm:cxn modelId="{070F6969-28E6-4FBD-821D-2EA0BBCAE42D}" type="presOf" srcId="{859A4008-0DC0-4846-AC91-4C1592F150B0}" destId="{AFAE10A8-5D61-4767-B7CF-2CECBAF0A42C}" srcOrd="0" destOrd="1" presId="urn:microsoft.com/office/officeart/2005/8/layout/process5"/>
    <dgm:cxn modelId="{727D67FF-62AA-416A-9308-A25DCE011669}" srcId="{E421D92B-86E2-44DC-84C1-C3953BA2016B}" destId="{F016DADE-6F25-4B5F-A789-BF8D49204105}" srcOrd="1" destOrd="0" parTransId="{13D90AD9-DE53-4C7E-9760-006C7CC032FF}" sibTransId="{E00C208D-B64A-4399-B738-EA089E81494D}"/>
    <dgm:cxn modelId="{603ACDA2-D4D1-4B93-B2DA-077525069CC0}" type="presOf" srcId="{0A9A7798-66AA-42E1-AAEB-194B4F37EDA9}" destId="{C98DF5CF-BA7E-42F7-A239-34D5C3944964}" srcOrd="1" destOrd="0" presId="urn:microsoft.com/office/officeart/2005/8/layout/process5"/>
    <dgm:cxn modelId="{57CE7023-8BDF-4BA9-9655-B778618525C2}" type="presOf" srcId="{7289D0FD-8C9E-4682-A70A-E54D1F1D4BF5}" destId="{AFAE10A8-5D61-4767-B7CF-2CECBAF0A42C}" srcOrd="0" destOrd="0" presId="urn:microsoft.com/office/officeart/2005/8/layout/process5"/>
    <dgm:cxn modelId="{4A12CE2A-1229-4E82-ADB2-1621CD8B4F72}" type="presOf" srcId="{F016DADE-6F25-4B5F-A789-BF8D49204105}" destId="{4AF0BE83-A2B5-4696-9680-54FCC6C8CB9B}" srcOrd="0" destOrd="0" presId="urn:microsoft.com/office/officeart/2005/8/layout/process5"/>
    <dgm:cxn modelId="{8726B30E-CECD-40A2-BFD2-46301E478C3D}" type="presOf" srcId="{5B99DAD4-0E09-4508-BFB9-16C11CEF28E3}" destId="{4AF0BE83-A2B5-4696-9680-54FCC6C8CB9B}" srcOrd="0" destOrd="1" presId="urn:microsoft.com/office/officeart/2005/8/layout/process5"/>
    <dgm:cxn modelId="{2E1F54A4-C78D-4FA8-A17B-7207DA00E753}" srcId="{7289D0FD-8C9E-4682-A70A-E54D1F1D4BF5}" destId="{859A4008-0DC0-4846-AC91-4C1592F150B0}" srcOrd="0" destOrd="0" parTransId="{CCC00C58-4E93-42AA-9CC2-323E0733958A}" sibTransId="{04495B9E-DFCB-4045-8EF4-38AA4DCE796F}"/>
    <dgm:cxn modelId="{E1703CBF-1186-4401-86FB-14B2E1EEDFF2}" srcId="{E421D92B-86E2-44DC-84C1-C3953BA2016B}" destId="{7289D0FD-8C9E-4682-A70A-E54D1F1D4BF5}" srcOrd="0" destOrd="0" parTransId="{D2EF1B06-B6D8-4108-9093-EA46F9D42FC4}" sibTransId="{0A9A7798-66AA-42E1-AAEB-194B4F37EDA9}"/>
    <dgm:cxn modelId="{F7AC0363-EC5D-4DC1-8B42-1372D1B56535}" type="presParOf" srcId="{70812E97-5010-4D8F-9276-83B43118EC7D}" destId="{AFAE10A8-5D61-4767-B7CF-2CECBAF0A42C}" srcOrd="0" destOrd="0" presId="urn:microsoft.com/office/officeart/2005/8/layout/process5"/>
    <dgm:cxn modelId="{FF8A5A83-866C-4AB0-9A89-4C7DD9A7CC89}" type="presParOf" srcId="{70812E97-5010-4D8F-9276-83B43118EC7D}" destId="{96DA3B3A-4E85-4255-A589-78FD7A80DDD9}" srcOrd="1" destOrd="0" presId="urn:microsoft.com/office/officeart/2005/8/layout/process5"/>
    <dgm:cxn modelId="{0BC5DD59-C4BD-4CFE-B187-D5BC216D3BC0}" type="presParOf" srcId="{96DA3B3A-4E85-4255-A589-78FD7A80DDD9}" destId="{C98DF5CF-BA7E-42F7-A239-34D5C3944964}" srcOrd="0" destOrd="0" presId="urn:microsoft.com/office/officeart/2005/8/layout/process5"/>
    <dgm:cxn modelId="{9DEB4185-7BF9-493C-BAFF-DC5D09973CCE}" type="presParOf" srcId="{70812E97-5010-4D8F-9276-83B43118EC7D}" destId="{4AF0BE83-A2B5-4696-9680-54FCC6C8CB9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485BECE-57BB-4868-98CC-713D783F89F0}" type="doc">
      <dgm:prSet loTypeId="urn:microsoft.com/office/officeart/2005/8/layout/hierarchy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EC46C69-F955-40B1-BB94-A936C81DA6B0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Visión</a:t>
          </a:r>
          <a:endParaRPr lang="es-ES" dirty="0"/>
        </a:p>
      </dgm:t>
    </dgm:pt>
    <dgm:pt modelId="{0B5431DF-D9AB-4979-B7DF-25AF900C377E}" type="parTrans" cxnId="{115B1499-28D2-4EE3-92E3-7F7D13FFAF1F}">
      <dgm:prSet/>
      <dgm:spPr/>
      <dgm:t>
        <a:bodyPr/>
        <a:lstStyle/>
        <a:p>
          <a:endParaRPr lang="es-ES"/>
        </a:p>
      </dgm:t>
    </dgm:pt>
    <dgm:pt modelId="{710B41E0-3AB9-4012-80CD-23AECA593A21}" type="sibTrans" cxnId="{115B1499-28D2-4EE3-92E3-7F7D13FFAF1F}">
      <dgm:prSet/>
      <dgm:spPr/>
      <dgm:t>
        <a:bodyPr/>
        <a:lstStyle/>
        <a:p>
          <a:endParaRPr lang="es-ES"/>
        </a:p>
      </dgm:t>
    </dgm:pt>
    <dgm:pt modelId="{50F0C98A-5A2B-476D-AB2A-2BA51C6B58EA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Articulación</a:t>
          </a:r>
          <a:endParaRPr lang="es-ES" dirty="0"/>
        </a:p>
      </dgm:t>
    </dgm:pt>
    <dgm:pt modelId="{FF6DEF4B-5E5E-4ECC-8655-AA9F063E92E3}" type="parTrans" cxnId="{423B3FEA-DF41-4302-BED6-2FC967A6A5D6}">
      <dgm:prSet/>
      <dgm:spPr/>
      <dgm:t>
        <a:bodyPr/>
        <a:lstStyle/>
        <a:p>
          <a:endParaRPr lang="es-ES"/>
        </a:p>
      </dgm:t>
    </dgm:pt>
    <dgm:pt modelId="{62D87F0E-A905-43DB-BF65-E8AC38E6260F}" type="sibTrans" cxnId="{423B3FEA-DF41-4302-BED6-2FC967A6A5D6}">
      <dgm:prSet/>
      <dgm:spPr/>
      <dgm:t>
        <a:bodyPr/>
        <a:lstStyle/>
        <a:p>
          <a:endParaRPr lang="es-ES"/>
        </a:p>
      </dgm:t>
    </dgm:pt>
    <dgm:pt modelId="{81EBBFA8-CDDB-4E79-B125-28C2962E1D91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Innovación</a:t>
          </a:r>
          <a:endParaRPr lang="es-ES" dirty="0"/>
        </a:p>
      </dgm:t>
    </dgm:pt>
    <dgm:pt modelId="{CCE171FD-FA99-4CFB-8C5C-D9048D84A8C1}" type="parTrans" cxnId="{7ADB1912-E635-46E2-8459-940E39082CB8}">
      <dgm:prSet/>
      <dgm:spPr/>
      <dgm:t>
        <a:bodyPr/>
        <a:lstStyle/>
        <a:p>
          <a:endParaRPr lang="es-ES"/>
        </a:p>
      </dgm:t>
    </dgm:pt>
    <dgm:pt modelId="{B272DFBC-5293-4F40-88CC-DC599B781CD4}" type="sibTrans" cxnId="{7ADB1912-E635-46E2-8459-940E39082CB8}">
      <dgm:prSet/>
      <dgm:spPr/>
      <dgm:t>
        <a:bodyPr/>
        <a:lstStyle/>
        <a:p>
          <a:endParaRPr lang="es-ES"/>
        </a:p>
      </dgm:t>
    </dgm:pt>
    <dgm:pt modelId="{8736CC53-CF89-49E7-937D-35A707E04B74}">
      <dgm:prSet phldrT="[Texto]"/>
      <dgm:spPr>
        <a:solidFill>
          <a:schemeClr val="accent5"/>
        </a:solidFill>
      </dgm:spPr>
      <dgm:t>
        <a:bodyPr/>
        <a:lstStyle/>
        <a:p>
          <a:r>
            <a:rPr lang="es-ES" dirty="0" smtClean="0"/>
            <a:t>Colaboración</a:t>
          </a:r>
          <a:endParaRPr lang="es-ES" dirty="0"/>
        </a:p>
      </dgm:t>
    </dgm:pt>
    <dgm:pt modelId="{EA42C08A-66DF-44C6-918A-5856D79D7D12}" type="parTrans" cxnId="{E853FA54-8D9A-4BE5-B76F-3F027C9C0037}">
      <dgm:prSet/>
      <dgm:spPr/>
      <dgm:t>
        <a:bodyPr/>
        <a:lstStyle/>
        <a:p>
          <a:endParaRPr lang="es-ES"/>
        </a:p>
      </dgm:t>
    </dgm:pt>
    <dgm:pt modelId="{5A6CA4D0-51CD-4F2F-A479-F7EACED5E6F0}" type="sibTrans" cxnId="{E853FA54-8D9A-4BE5-B76F-3F027C9C0037}">
      <dgm:prSet/>
      <dgm:spPr/>
      <dgm:t>
        <a:bodyPr/>
        <a:lstStyle/>
        <a:p>
          <a:endParaRPr lang="es-ES"/>
        </a:p>
      </dgm:t>
    </dgm:pt>
    <dgm:pt modelId="{3A6522B1-846A-4D15-A5AF-3D74BC2076E6}">
      <dgm:prSet phldrT="[Texto]"/>
      <dgm:spPr/>
      <dgm:t>
        <a:bodyPr/>
        <a:lstStyle/>
        <a:p>
          <a:r>
            <a:rPr lang="es-ES" dirty="0" smtClean="0"/>
            <a:t>Redes</a:t>
          </a:r>
          <a:endParaRPr lang="es-ES" dirty="0"/>
        </a:p>
      </dgm:t>
    </dgm:pt>
    <dgm:pt modelId="{FE8F68E0-1926-4679-B4F9-A510A89631EF}" type="parTrans" cxnId="{2082E1BF-F0DA-4479-BE28-0C22AFD3AC43}">
      <dgm:prSet/>
      <dgm:spPr/>
      <dgm:t>
        <a:bodyPr/>
        <a:lstStyle/>
        <a:p>
          <a:endParaRPr lang="es-ES"/>
        </a:p>
      </dgm:t>
    </dgm:pt>
    <dgm:pt modelId="{29E9D63E-763A-4740-9982-D3129AAF5586}" type="sibTrans" cxnId="{2082E1BF-F0DA-4479-BE28-0C22AFD3AC43}">
      <dgm:prSet/>
      <dgm:spPr/>
      <dgm:t>
        <a:bodyPr/>
        <a:lstStyle/>
        <a:p>
          <a:endParaRPr lang="es-ES"/>
        </a:p>
      </dgm:t>
    </dgm:pt>
    <dgm:pt modelId="{A17066DA-6F21-4F48-AE22-9716C6374967}">
      <dgm:prSet phldrT="[Texto]"/>
      <dgm:spPr/>
      <dgm:t>
        <a:bodyPr/>
        <a:lstStyle/>
        <a:p>
          <a:r>
            <a:rPr lang="es-ES" dirty="0" smtClean="0"/>
            <a:t>Buenas Prácticas</a:t>
          </a:r>
          <a:endParaRPr lang="es-ES" dirty="0"/>
        </a:p>
      </dgm:t>
    </dgm:pt>
    <dgm:pt modelId="{21B15D1C-F385-43F4-BBE5-758F0E92C2D3}" type="parTrans" cxnId="{E63E9ECB-AC38-4B67-AAF8-371D178F89FA}">
      <dgm:prSet/>
      <dgm:spPr/>
      <dgm:t>
        <a:bodyPr/>
        <a:lstStyle/>
        <a:p>
          <a:endParaRPr lang="es-ES"/>
        </a:p>
      </dgm:t>
    </dgm:pt>
    <dgm:pt modelId="{71546FC3-E5E7-4C1B-8DBA-2F9EFFB3A4AB}" type="sibTrans" cxnId="{E63E9ECB-AC38-4B67-AAF8-371D178F89FA}">
      <dgm:prSet/>
      <dgm:spPr/>
      <dgm:t>
        <a:bodyPr/>
        <a:lstStyle/>
        <a:p>
          <a:endParaRPr lang="es-ES"/>
        </a:p>
      </dgm:t>
    </dgm:pt>
    <dgm:pt modelId="{8FFABEBA-7177-4806-9FF8-19A1C2C0C987}" type="pres">
      <dgm:prSet presAssocID="{3485BECE-57BB-4868-98CC-713D783F89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4CC300E-A781-4305-B140-3E64713A6E9A}" type="pres">
      <dgm:prSet presAssocID="{CEC46C69-F955-40B1-BB94-A936C81DA6B0}" presName="vertOne" presStyleCnt="0"/>
      <dgm:spPr/>
    </dgm:pt>
    <dgm:pt modelId="{05D9C8CE-9048-47E2-942E-3080D6A121D2}" type="pres">
      <dgm:prSet presAssocID="{CEC46C69-F955-40B1-BB94-A936C81DA6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5892F6-1572-484F-82EA-4317E6ECC862}" type="pres">
      <dgm:prSet presAssocID="{CEC46C69-F955-40B1-BB94-A936C81DA6B0}" presName="parTransOne" presStyleCnt="0"/>
      <dgm:spPr/>
    </dgm:pt>
    <dgm:pt modelId="{F3982231-6605-4F13-A019-B365CF378D59}" type="pres">
      <dgm:prSet presAssocID="{CEC46C69-F955-40B1-BB94-A936C81DA6B0}" presName="horzOne" presStyleCnt="0"/>
      <dgm:spPr/>
    </dgm:pt>
    <dgm:pt modelId="{00C792F2-43B7-41AF-930A-F2A6728E1309}" type="pres">
      <dgm:prSet presAssocID="{50F0C98A-5A2B-476D-AB2A-2BA51C6B58EA}" presName="vertTwo" presStyleCnt="0"/>
      <dgm:spPr/>
    </dgm:pt>
    <dgm:pt modelId="{03737B7C-114C-442A-ADFC-985694649833}" type="pres">
      <dgm:prSet presAssocID="{50F0C98A-5A2B-476D-AB2A-2BA51C6B58E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22D491-A6F5-4403-849E-252A9F11EBF5}" type="pres">
      <dgm:prSet presAssocID="{50F0C98A-5A2B-476D-AB2A-2BA51C6B58EA}" presName="parTransTwo" presStyleCnt="0"/>
      <dgm:spPr/>
    </dgm:pt>
    <dgm:pt modelId="{DB11DDEB-BAB8-4B73-8F0C-98B61D4DFB26}" type="pres">
      <dgm:prSet presAssocID="{50F0C98A-5A2B-476D-AB2A-2BA51C6B58EA}" presName="horzTwo" presStyleCnt="0"/>
      <dgm:spPr/>
    </dgm:pt>
    <dgm:pt modelId="{E81D43A8-1FB4-4E12-B51F-B1D9273F0636}" type="pres">
      <dgm:prSet presAssocID="{81EBBFA8-CDDB-4E79-B125-28C2962E1D91}" presName="vertThree" presStyleCnt="0"/>
      <dgm:spPr/>
    </dgm:pt>
    <dgm:pt modelId="{15AE8F4B-03F2-43F3-BD92-DC5EFB56A60A}" type="pres">
      <dgm:prSet presAssocID="{81EBBFA8-CDDB-4E79-B125-28C2962E1D9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EF3F4E-7CAF-4420-BE17-DAAA93FE7464}" type="pres">
      <dgm:prSet presAssocID="{81EBBFA8-CDDB-4E79-B125-28C2962E1D91}" presName="horzThree" presStyleCnt="0"/>
      <dgm:spPr/>
    </dgm:pt>
    <dgm:pt modelId="{BC9A9B0D-7E79-49FE-A436-0BA5CAAF2809}" type="pres">
      <dgm:prSet presAssocID="{B272DFBC-5293-4F40-88CC-DC599B781CD4}" presName="sibSpaceThree" presStyleCnt="0"/>
      <dgm:spPr/>
    </dgm:pt>
    <dgm:pt modelId="{72B78A6D-1B9A-40BE-ABEA-2BA4308F8457}" type="pres">
      <dgm:prSet presAssocID="{8736CC53-CF89-49E7-937D-35A707E04B74}" presName="vertThree" presStyleCnt="0"/>
      <dgm:spPr/>
    </dgm:pt>
    <dgm:pt modelId="{26368D84-E007-4ADC-AB9A-D80122F9B222}" type="pres">
      <dgm:prSet presAssocID="{8736CC53-CF89-49E7-937D-35A707E04B7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91323-2077-4025-AE59-FDF1B9145B88}" type="pres">
      <dgm:prSet presAssocID="{8736CC53-CF89-49E7-937D-35A707E04B74}" presName="parTransThree" presStyleCnt="0"/>
      <dgm:spPr/>
    </dgm:pt>
    <dgm:pt modelId="{82B1DAF5-DF5E-4667-9C75-C28F35BE4820}" type="pres">
      <dgm:prSet presAssocID="{8736CC53-CF89-49E7-937D-35A707E04B74}" presName="horzThree" presStyleCnt="0"/>
      <dgm:spPr/>
    </dgm:pt>
    <dgm:pt modelId="{B0C0E932-E8A5-432B-93CA-5D2D74993FF1}" type="pres">
      <dgm:prSet presAssocID="{3A6522B1-846A-4D15-A5AF-3D74BC2076E6}" presName="vertFour" presStyleCnt="0">
        <dgm:presLayoutVars>
          <dgm:chPref val="3"/>
        </dgm:presLayoutVars>
      </dgm:prSet>
      <dgm:spPr/>
    </dgm:pt>
    <dgm:pt modelId="{945A6432-195F-40E3-B89E-1D42C318912F}" type="pres">
      <dgm:prSet presAssocID="{3A6522B1-846A-4D15-A5AF-3D74BC2076E6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00C0E-17C9-40C2-8D75-7476FC9CA6F3}" type="pres">
      <dgm:prSet presAssocID="{3A6522B1-846A-4D15-A5AF-3D74BC2076E6}" presName="horzFour" presStyleCnt="0"/>
      <dgm:spPr/>
    </dgm:pt>
    <dgm:pt modelId="{7EE4F6F9-E212-409D-9703-DC286A3C0BAA}" type="pres">
      <dgm:prSet presAssocID="{29E9D63E-763A-4740-9982-D3129AAF5586}" presName="sibSpaceFour" presStyleCnt="0"/>
      <dgm:spPr/>
    </dgm:pt>
    <dgm:pt modelId="{61843834-81F3-4F8E-B934-7D83CE046EF7}" type="pres">
      <dgm:prSet presAssocID="{A17066DA-6F21-4F48-AE22-9716C6374967}" presName="vertFour" presStyleCnt="0">
        <dgm:presLayoutVars>
          <dgm:chPref val="3"/>
        </dgm:presLayoutVars>
      </dgm:prSet>
      <dgm:spPr/>
    </dgm:pt>
    <dgm:pt modelId="{0401D4F6-B27A-4806-B764-CC3EF42E6A45}" type="pres">
      <dgm:prSet presAssocID="{A17066DA-6F21-4F48-AE22-9716C637496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AA2476-B36D-4A28-BE3D-12A19C6A5335}" type="pres">
      <dgm:prSet presAssocID="{A17066DA-6F21-4F48-AE22-9716C6374967}" presName="horzFour" presStyleCnt="0"/>
      <dgm:spPr/>
    </dgm:pt>
  </dgm:ptLst>
  <dgm:cxnLst>
    <dgm:cxn modelId="{65296D2E-D325-4832-ACC5-E1C418785D6F}" type="presOf" srcId="{CEC46C69-F955-40B1-BB94-A936C81DA6B0}" destId="{05D9C8CE-9048-47E2-942E-3080D6A121D2}" srcOrd="0" destOrd="0" presId="urn:microsoft.com/office/officeart/2005/8/layout/hierarchy4"/>
    <dgm:cxn modelId="{2082E1BF-F0DA-4479-BE28-0C22AFD3AC43}" srcId="{8736CC53-CF89-49E7-937D-35A707E04B74}" destId="{3A6522B1-846A-4D15-A5AF-3D74BC2076E6}" srcOrd="0" destOrd="0" parTransId="{FE8F68E0-1926-4679-B4F9-A510A89631EF}" sibTransId="{29E9D63E-763A-4740-9982-D3129AAF5586}"/>
    <dgm:cxn modelId="{9FC93C79-D67D-405C-B289-72FE9BD8BE4C}" type="presOf" srcId="{A17066DA-6F21-4F48-AE22-9716C6374967}" destId="{0401D4F6-B27A-4806-B764-CC3EF42E6A45}" srcOrd="0" destOrd="0" presId="urn:microsoft.com/office/officeart/2005/8/layout/hierarchy4"/>
    <dgm:cxn modelId="{E63E9ECB-AC38-4B67-AAF8-371D178F89FA}" srcId="{8736CC53-CF89-49E7-937D-35A707E04B74}" destId="{A17066DA-6F21-4F48-AE22-9716C6374967}" srcOrd="1" destOrd="0" parTransId="{21B15D1C-F385-43F4-BBE5-758F0E92C2D3}" sibTransId="{71546FC3-E5E7-4C1B-8DBA-2F9EFFB3A4AB}"/>
    <dgm:cxn modelId="{59C47468-D3E5-4B6D-9367-228AE8FACD54}" type="presOf" srcId="{50F0C98A-5A2B-476D-AB2A-2BA51C6B58EA}" destId="{03737B7C-114C-442A-ADFC-985694649833}" srcOrd="0" destOrd="0" presId="urn:microsoft.com/office/officeart/2005/8/layout/hierarchy4"/>
    <dgm:cxn modelId="{423B3FEA-DF41-4302-BED6-2FC967A6A5D6}" srcId="{CEC46C69-F955-40B1-BB94-A936C81DA6B0}" destId="{50F0C98A-5A2B-476D-AB2A-2BA51C6B58EA}" srcOrd="0" destOrd="0" parTransId="{FF6DEF4B-5E5E-4ECC-8655-AA9F063E92E3}" sibTransId="{62D87F0E-A905-43DB-BF65-E8AC38E6260F}"/>
    <dgm:cxn modelId="{FA206809-A556-49F8-8BCD-977A4F4A3347}" type="presOf" srcId="{3485BECE-57BB-4868-98CC-713D783F89F0}" destId="{8FFABEBA-7177-4806-9FF8-19A1C2C0C987}" srcOrd="0" destOrd="0" presId="urn:microsoft.com/office/officeart/2005/8/layout/hierarchy4"/>
    <dgm:cxn modelId="{52822953-6E15-4653-A54C-9330B92C1A1A}" type="presOf" srcId="{3A6522B1-846A-4D15-A5AF-3D74BC2076E6}" destId="{945A6432-195F-40E3-B89E-1D42C318912F}" srcOrd="0" destOrd="0" presId="urn:microsoft.com/office/officeart/2005/8/layout/hierarchy4"/>
    <dgm:cxn modelId="{E853FA54-8D9A-4BE5-B76F-3F027C9C0037}" srcId="{50F0C98A-5A2B-476D-AB2A-2BA51C6B58EA}" destId="{8736CC53-CF89-49E7-937D-35A707E04B74}" srcOrd="1" destOrd="0" parTransId="{EA42C08A-66DF-44C6-918A-5856D79D7D12}" sibTransId="{5A6CA4D0-51CD-4F2F-A479-F7EACED5E6F0}"/>
    <dgm:cxn modelId="{115B1499-28D2-4EE3-92E3-7F7D13FFAF1F}" srcId="{3485BECE-57BB-4868-98CC-713D783F89F0}" destId="{CEC46C69-F955-40B1-BB94-A936C81DA6B0}" srcOrd="0" destOrd="0" parTransId="{0B5431DF-D9AB-4979-B7DF-25AF900C377E}" sibTransId="{710B41E0-3AB9-4012-80CD-23AECA593A21}"/>
    <dgm:cxn modelId="{7ADB1912-E635-46E2-8459-940E39082CB8}" srcId="{50F0C98A-5A2B-476D-AB2A-2BA51C6B58EA}" destId="{81EBBFA8-CDDB-4E79-B125-28C2962E1D91}" srcOrd="0" destOrd="0" parTransId="{CCE171FD-FA99-4CFB-8C5C-D9048D84A8C1}" sibTransId="{B272DFBC-5293-4F40-88CC-DC599B781CD4}"/>
    <dgm:cxn modelId="{0ECA462B-BFF6-4019-AFB6-82FE161F07E1}" type="presOf" srcId="{8736CC53-CF89-49E7-937D-35A707E04B74}" destId="{26368D84-E007-4ADC-AB9A-D80122F9B222}" srcOrd="0" destOrd="0" presId="urn:microsoft.com/office/officeart/2005/8/layout/hierarchy4"/>
    <dgm:cxn modelId="{F2DCDE7B-BCCE-45E8-9DD4-B913288BF5E9}" type="presOf" srcId="{81EBBFA8-CDDB-4E79-B125-28C2962E1D91}" destId="{15AE8F4B-03F2-43F3-BD92-DC5EFB56A60A}" srcOrd="0" destOrd="0" presId="urn:microsoft.com/office/officeart/2005/8/layout/hierarchy4"/>
    <dgm:cxn modelId="{8BB07E92-B128-4503-8481-45FD3118BECC}" type="presParOf" srcId="{8FFABEBA-7177-4806-9FF8-19A1C2C0C987}" destId="{C4CC300E-A781-4305-B140-3E64713A6E9A}" srcOrd="0" destOrd="0" presId="urn:microsoft.com/office/officeart/2005/8/layout/hierarchy4"/>
    <dgm:cxn modelId="{A06B4A75-2140-4F2D-B836-B8775D27DDAF}" type="presParOf" srcId="{C4CC300E-A781-4305-B140-3E64713A6E9A}" destId="{05D9C8CE-9048-47E2-942E-3080D6A121D2}" srcOrd="0" destOrd="0" presId="urn:microsoft.com/office/officeart/2005/8/layout/hierarchy4"/>
    <dgm:cxn modelId="{F1DE7077-6120-49C1-AA93-52EF560F4FE5}" type="presParOf" srcId="{C4CC300E-A781-4305-B140-3E64713A6E9A}" destId="{9D5892F6-1572-484F-82EA-4317E6ECC862}" srcOrd="1" destOrd="0" presId="urn:microsoft.com/office/officeart/2005/8/layout/hierarchy4"/>
    <dgm:cxn modelId="{64060E19-B67D-462A-AE23-0F62EB6170B3}" type="presParOf" srcId="{C4CC300E-A781-4305-B140-3E64713A6E9A}" destId="{F3982231-6605-4F13-A019-B365CF378D59}" srcOrd="2" destOrd="0" presId="urn:microsoft.com/office/officeart/2005/8/layout/hierarchy4"/>
    <dgm:cxn modelId="{43F6566C-8591-4D99-A725-848DAE5F46CD}" type="presParOf" srcId="{F3982231-6605-4F13-A019-B365CF378D59}" destId="{00C792F2-43B7-41AF-930A-F2A6728E1309}" srcOrd="0" destOrd="0" presId="urn:microsoft.com/office/officeart/2005/8/layout/hierarchy4"/>
    <dgm:cxn modelId="{6E9FD914-A242-4BE1-A812-348F9B04C801}" type="presParOf" srcId="{00C792F2-43B7-41AF-930A-F2A6728E1309}" destId="{03737B7C-114C-442A-ADFC-985694649833}" srcOrd="0" destOrd="0" presId="urn:microsoft.com/office/officeart/2005/8/layout/hierarchy4"/>
    <dgm:cxn modelId="{F31EB7B5-C7CE-43F6-B10C-03F1C38A6D6E}" type="presParOf" srcId="{00C792F2-43B7-41AF-930A-F2A6728E1309}" destId="{7922D491-A6F5-4403-849E-252A9F11EBF5}" srcOrd="1" destOrd="0" presId="urn:microsoft.com/office/officeart/2005/8/layout/hierarchy4"/>
    <dgm:cxn modelId="{8EA18609-BE7E-4E0B-94D5-3DD97F26CD80}" type="presParOf" srcId="{00C792F2-43B7-41AF-930A-F2A6728E1309}" destId="{DB11DDEB-BAB8-4B73-8F0C-98B61D4DFB26}" srcOrd="2" destOrd="0" presId="urn:microsoft.com/office/officeart/2005/8/layout/hierarchy4"/>
    <dgm:cxn modelId="{2EE8CDA2-389F-4DAC-B94A-17273047F7EB}" type="presParOf" srcId="{DB11DDEB-BAB8-4B73-8F0C-98B61D4DFB26}" destId="{E81D43A8-1FB4-4E12-B51F-B1D9273F0636}" srcOrd="0" destOrd="0" presId="urn:microsoft.com/office/officeart/2005/8/layout/hierarchy4"/>
    <dgm:cxn modelId="{CE3EE73B-3383-4D5E-B021-1C9A5124D08E}" type="presParOf" srcId="{E81D43A8-1FB4-4E12-B51F-B1D9273F0636}" destId="{15AE8F4B-03F2-43F3-BD92-DC5EFB56A60A}" srcOrd="0" destOrd="0" presId="urn:microsoft.com/office/officeart/2005/8/layout/hierarchy4"/>
    <dgm:cxn modelId="{7DC94A30-5385-41BB-B6A3-1A91BD688708}" type="presParOf" srcId="{E81D43A8-1FB4-4E12-B51F-B1D9273F0636}" destId="{46EF3F4E-7CAF-4420-BE17-DAAA93FE7464}" srcOrd="1" destOrd="0" presId="urn:microsoft.com/office/officeart/2005/8/layout/hierarchy4"/>
    <dgm:cxn modelId="{C54D5B39-282D-48AC-923F-94576EF42C7D}" type="presParOf" srcId="{DB11DDEB-BAB8-4B73-8F0C-98B61D4DFB26}" destId="{BC9A9B0D-7E79-49FE-A436-0BA5CAAF2809}" srcOrd="1" destOrd="0" presId="urn:microsoft.com/office/officeart/2005/8/layout/hierarchy4"/>
    <dgm:cxn modelId="{1D86E7B0-5036-4DD6-9D4D-820C821D8471}" type="presParOf" srcId="{DB11DDEB-BAB8-4B73-8F0C-98B61D4DFB26}" destId="{72B78A6D-1B9A-40BE-ABEA-2BA4308F8457}" srcOrd="2" destOrd="0" presId="urn:microsoft.com/office/officeart/2005/8/layout/hierarchy4"/>
    <dgm:cxn modelId="{95E94D33-0A39-4A93-94BD-E7342A28EFCB}" type="presParOf" srcId="{72B78A6D-1B9A-40BE-ABEA-2BA4308F8457}" destId="{26368D84-E007-4ADC-AB9A-D80122F9B222}" srcOrd="0" destOrd="0" presId="urn:microsoft.com/office/officeart/2005/8/layout/hierarchy4"/>
    <dgm:cxn modelId="{DCAD6896-DE9A-402F-B4EE-8710A3222038}" type="presParOf" srcId="{72B78A6D-1B9A-40BE-ABEA-2BA4308F8457}" destId="{53291323-2077-4025-AE59-FDF1B9145B88}" srcOrd="1" destOrd="0" presId="urn:microsoft.com/office/officeart/2005/8/layout/hierarchy4"/>
    <dgm:cxn modelId="{5E2723F1-ADB3-4358-B7E6-B56C5CEDEF93}" type="presParOf" srcId="{72B78A6D-1B9A-40BE-ABEA-2BA4308F8457}" destId="{82B1DAF5-DF5E-4667-9C75-C28F35BE4820}" srcOrd="2" destOrd="0" presId="urn:microsoft.com/office/officeart/2005/8/layout/hierarchy4"/>
    <dgm:cxn modelId="{D4012ABF-D673-4F79-ABDA-F0F43925C5B8}" type="presParOf" srcId="{82B1DAF5-DF5E-4667-9C75-C28F35BE4820}" destId="{B0C0E932-E8A5-432B-93CA-5D2D74993FF1}" srcOrd="0" destOrd="0" presId="urn:microsoft.com/office/officeart/2005/8/layout/hierarchy4"/>
    <dgm:cxn modelId="{F7CAC3A4-4B9E-4774-89E3-D2BDDA56FFB4}" type="presParOf" srcId="{B0C0E932-E8A5-432B-93CA-5D2D74993FF1}" destId="{945A6432-195F-40E3-B89E-1D42C318912F}" srcOrd="0" destOrd="0" presId="urn:microsoft.com/office/officeart/2005/8/layout/hierarchy4"/>
    <dgm:cxn modelId="{A8FD3174-6A50-4F85-9EAE-DF72ECCCD825}" type="presParOf" srcId="{B0C0E932-E8A5-432B-93CA-5D2D74993FF1}" destId="{6E100C0E-17C9-40C2-8D75-7476FC9CA6F3}" srcOrd="1" destOrd="0" presId="urn:microsoft.com/office/officeart/2005/8/layout/hierarchy4"/>
    <dgm:cxn modelId="{8025BEA3-C31D-4B68-BA62-09DC77E9C33F}" type="presParOf" srcId="{82B1DAF5-DF5E-4667-9C75-C28F35BE4820}" destId="{7EE4F6F9-E212-409D-9703-DC286A3C0BAA}" srcOrd="1" destOrd="0" presId="urn:microsoft.com/office/officeart/2005/8/layout/hierarchy4"/>
    <dgm:cxn modelId="{4907DD03-6658-4E90-BC57-08158872C2B0}" type="presParOf" srcId="{82B1DAF5-DF5E-4667-9C75-C28F35BE4820}" destId="{61843834-81F3-4F8E-B934-7D83CE046EF7}" srcOrd="2" destOrd="0" presId="urn:microsoft.com/office/officeart/2005/8/layout/hierarchy4"/>
    <dgm:cxn modelId="{25412C00-3FCA-4320-91DF-AF1458E720B0}" type="presParOf" srcId="{61843834-81F3-4F8E-B934-7D83CE046EF7}" destId="{0401D4F6-B27A-4806-B764-CC3EF42E6A45}" srcOrd="0" destOrd="0" presId="urn:microsoft.com/office/officeart/2005/8/layout/hierarchy4"/>
    <dgm:cxn modelId="{7C259441-3375-46CC-8312-989975DB78CC}" type="presParOf" srcId="{61843834-81F3-4F8E-B934-7D83CE046EF7}" destId="{C7AA2476-B36D-4A28-BE3D-12A19C6A53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BC702B6-4687-4190-B3A9-2BB30964FD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6B5CFF-2A12-4B33-9642-6816F7BF1BDE}">
      <dgm:prSet phldrT="[Texto]" custT="1"/>
      <dgm:spPr>
        <a:xfrm>
          <a:off x="0" y="0"/>
          <a:ext cx="10814050" cy="3584575"/>
        </a:xfr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457200" indent="-45720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ysClr val="window" lastClr="FFFFFF"/>
            </a:buClr>
            <a:buFont typeface="Calibri"/>
            <a:buAutoNum type="arabicPeriod"/>
          </a:pPr>
          <a:r>
            <a:rPr lang="es-ES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El gobierno y el obrar sustentables en la universidad [autonomía] es dimensión </a:t>
          </a:r>
          <a:r>
            <a:rPr lang="es-ES" sz="2800" b="1" i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sine qua non</a:t>
          </a:r>
          <a:r>
            <a:rPr lang="es-ES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para que la universidad pueda ser </a:t>
          </a:r>
          <a:r>
            <a:rPr lang="es-ES" sz="28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conciencia crítica de la sociedad</a:t>
          </a:r>
          <a:r>
            <a:rPr lang="es-ES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. Ninguna otra institución pública o privada, u organización social, tiene la capacidad de prestarle este servicio a la sociedad.</a:t>
          </a:r>
          <a:endParaRPr lang="es-ES" sz="2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0F90B31C-0F84-41A0-9324-94B2E105B002}" type="parTrans" cxnId="{C0206971-9F2C-48C1-81AC-202BDD3B025C}">
      <dgm:prSet/>
      <dgm:spPr/>
      <dgm:t>
        <a:bodyPr/>
        <a:lstStyle/>
        <a:p>
          <a:endParaRPr lang="es-ES"/>
        </a:p>
      </dgm:t>
    </dgm:pt>
    <dgm:pt modelId="{BC2B7EB8-F5FB-46E4-88CC-0605DD7513CB}" type="sibTrans" cxnId="{C0206971-9F2C-48C1-81AC-202BDD3B025C}">
      <dgm:prSet/>
      <dgm:spPr/>
      <dgm:t>
        <a:bodyPr/>
        <a:lstStyle/>
        <a:p>
          <a:endParaRPr lang="es-ES"/>
        </a:p>
      </dgm:t>
    </dgm:pt>
    <dgm:pt modelId="{4582CCEA-096A-474C-B3D5-979CA582DCFD}" type="pres">
      <dgm:prSet presAssocID="{7BC702B6-4687-4190-B3A9-2BB30964FD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AC54E2-7701-4ABB-853C-2450B68F1B98}" type="pres">
      <dgm:prSet presAssocID="{7C6B5CFF-2A12-4B33-9642-6816F7BF1BDE}" presName="parentText" presStyleLbl="node1" presStyleIdx="0" presStyleCnt="1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</dgm:ptLst>
  <dgm:cxnLst>
    <dgm:cxn modelId="{9CE52A33-AF03-4145-BD29-BF4698EAED80}" type="presOf" srcId="{7BC702B6-4687-4190-B3A9-2BB30964FD72}" destId="{4582CCEA-096A-474C-B3D5-979CA582DCFD}" srcOrd="0" destOrd="0" presId="urn:microsoft.com/office/officeart/2005/8/layout/vList2"/>
    <dgm:cxn modelId="{65F56152-E0D7-4768-AC21-B7F1BE1D9BDF}" type="presOf" srcId="{7C6B5CFF-2A12-4B33-9642-6816F7BF1BDE}" destId="{47AC54E2-7701-4ABB-853C-2450B68F1B98}" srcOrd="0" destOrd="0" presId="urn:microsoft.com/office/officeart/2005/8/layout/vList2"/>
    <dgm:cxn modelId="{C0206971-9F2C-48C1-81AC-202BDD3B025C}" srcId="{7BC702B6-4687-4190-B3A9-2BB30964FD72}" destId="{7C6B5CFF-2A12-4B33-9642-6816F7BF1BDE}" srcOrd="0" destOrd="0" parTransId="{0F90B31C-0F84-41A0-9324-94B2E105B002}" sibTransId="{BC2B7EB8-F5FB-46E4-88CC-0605DD7513CB}"/>
    <dgm:cxn modelId="{4FF1FB77-03D3-45A7-823D-090BA01EFBD2}" type="presParOf" srcId="{4582CCEA-096A-474C-B3D5-979CA582DCFD}" destId="{47AC54E2-7701-4ABB-853C-2450B68F1B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0CA112-D171-4DD5-BA5F-B9D10935C046}" type="doc">
      <dgm:prSet loTypeId="urn:microsoft.com/office/officeart/2009/3/layout/StepUpProcess" loCatId="process" qsTypeId="urn:microsoft.com/office/officeart/2005/8/quickstyle/simple2" qsCatId="simple" csTypeId="urn:microsoft.com/office/officeart/2005/8/colors/accent0_2" csCatId="mainScheme" phldr="1"/>
      <dgm:spPr/>
    </dgm:pt>
    <dgm:pt modelId="{5F9DE69A-D5A8-4D0F-B32F-BA04C1D62A45}">
      <dgm:prSet phldrT="[Texto]"/>
      <dgm:spPr/>
      <dgm:t>
        <a:bodyPr/>
        <a:lstStyle/>
        <a:p>
          <a:r>
            <a:rPr lang="es-ES" dirty="0" smtClean="0"/>
            <a:t>La universidad como institución social</a:t>
          </a:r>
          <a:endParaRPr lang="es-ES" dirty="0"/>
        </a:p>
      </dgm:t>
    </dgm:pt>
    <dgm:pt modelId="{7844E297-7550-48EB-97F4-86D37CFE82E3}" type="parTrans" cxnId="{B22B7A97-B44F-4854-89FA-99643882F944}">
      <dgm:prSet/>
      <dgm:spPr/>
      <dgm:t>
        <a:bodyPr/>
        <a:lstStyle/>
        <a:p>
          <a:endParaRPr lang="es-ES"/>
        </a:p>
      </dgm:t>
    </dgm:pt>
    <dgm:pt modelId="{2E29596E-A01A-41E5-9644-086CF5B79232}" type="sibTrans" cxnId="{B22B7A97-B44F-4854-89FA-99643882F944}">
      <dgm:prSet/>
      <dgm:spPr/>
      <dgm:t>
        <a:bodyPr/>
        <a:lstStyle/>
        <a:p>
          <a:endParaRPr lang="es-ES"/>
        </a:p>
      </dgm:t>
    </dgm:pt>
    <dgm:pt modelId="{4B4911CF-347A-41D0-BC2F-1ADEF92B53D7}">
      <dgm:prSet/>
      <dgm:spPr/>
      <dgm:t>
        <a:bodyPr/>
        <a:lstStyle/>
        <a:p>
          <a:r>
            <a:rPr lang="es-ES" smtClean="0"/>
            <a:t>Enfoque sistémico de la universidad</a:t>
          </a:r>
          <a:endParaRPr lang="es-ES"/>
        </a:p>
      </dgm:t>
    </dgm:pt>
    <dgm:pt modelId="{CB81CC92-824E-4E7F-A5EA-2EB10008FA59}" type="parTrans" cxnId="{82FECC84-7395-47DA-9511-8AEEA3AB6D82}">
      <dgm:prSet/>
      <dgm:spPr/>
      <dgm:t>
        <a:bodyPr/>
        <a:lstStyle/>
        <a:p>
          <a:endParaRPr lang="es-ES"/>
        </a:p>
      </dgm:t>
    </dgm:pt>
    <dgm:pt modelId="{8375EFAD-B82C-46EE-B947-2C783B923AF2}" type="sibTrans" cxnId="{82FECC84-7395-47DA-9511-8AEEA3AB6D82}">
      <dgm:prSet/>
      <dgm:spPr/>
      <dgm:t>
        <a:bodyPr/>
        <a:lstStyle/>
        <a:p>
          <a:endParaRPr lang="es-ES"/>
        </a:p>
      </dgm:t>
    </dgm:pt>
    <dgm:pt modelId="{85178CCC-2FB5-4311-B96F-FCCB3FDD7555}">
      <dgm:prSet/>
      <dgm:spPr/>
      <dgm:t>
        <a:bodyPr/>
        <a:lstStyle/>
        <a:p>
          <a:r>
            <a:rPr lang="es-ES" smtClean="0"/>
            <a:t>Gobierno universitario y gestión universitaria</a:t>
          </a:r>
          <a:endParaRPr lang="es-ES"/>
        </a:p>
      </dgm:t>
    </dgm:pt>
    <dgm:pt modelId="{48FFFF03-5557-492F-A2C6-14A09D7CD4A0}" type="parTrans" cxnId="{E1D9DE5B-BA52-4A73-8778-4D97DDCFF20A}">
      <dgm:prSet/>
      <dgm:spPr/>
      <dgm:t>
        <a:bodyPr/>
        <a:lstStyle/>
        <a:p>
          <a:endParaRPr lang="es-ES"/>
        </a:p>
      </dgm:t>
    </dgm:pt>
    <dgm:pt modelId="{340C0284-8CED-4EAF-B9B1-F122901269DD}" type="sibTrans" cxnId="{E1D9DE5B-BA52-4A73-8778-4D97DDCFF20A}">
      <dgm:prSet/>
      <dgm:spPr/>
      <dgm:t>
        <a:bodyPr/>
        <a:lstStyle/>
        <a:p>
          <a:endParaRPr lang="es-ES"/>
        </a:p>
      </dgm:t>
    </dgm:pt>
    <dgm:pt modelId="{7870B037-F55E-4175-91CE-BC6C92528EF4}">
      <dgm:prSet/>
      <dgm:spPr/>
      <dgm:t>
        <a:bodyPr/>
        <a:lstStyle/>
        <a:p>
          <a:r>
            <a:rPr lang="es-ES" smtClean="0"/>
            <a:t>Retos al gobierno y a la gestión universitaria</a:t>
          </a:r>
          <a:endParaRPr lang="es-ES"/>
        </a:p>
      </dgm:t>
    </dgm:pt>
    <dgm:pt modelId="{8527F141-3C7A-4AB4-A29A-D6F7B52B98DF}" type="parTrans" cxnId="{019450D2-05BD-4F67-8E20-21296BCED9AB}">
      <dgm:prSet/>
      <dgm:spPr/>
      <dgm:t>
        <a:bodyPr/>
        <a:lstStyle/>
        <a:p>
          <a:endParaRPr lang="es-ES"/>
        </a:p>
      </dgm:t>
    </dgm:pt>
    <dgm:pt modelId="{32B9CB6A-2626-41D2-B089-30D6E1B789C2}" type="sibTrans" cxnId="{019450D2-05BD-4F67-8E20-21296BCED9AB}">
      <dgm:prSet/>
      <dgm:spPr/>
      <dgm:t>
        <a:bodyPr/>
        <a:lstStyle/>
        <a:p>
          <a:endParaRPr lang="es-ES"/>
        </a:p>
      </dgm:t>
    </dgm:pt>
    <dgm:pt modelId="{BB893914-7FA0-4770-9659-CB7B83B552E0}" type="pres">
      <dgm:prSet presAssocID="{350CA112-D171-4DD5-BA5F-B9D10935C046}" presName="rootnode" presStyleCnt="0">
        <dgm:presLayoutVars>
          <dgm:chMax/>
          <dgm:chPref/>
          <dgm:dir/>
          <dgm:animLvl val="lvl"/>
        </dgm:presLayoutVars>
      </dgm:prSet>
      <dgm:spPr/>
    </dgm:pt>
    <dgm:pt modelId="{B9D29F63-8ACE-431B-8784-CA377234C86D}" type="pres">
      <dgm:prSet presAssocID="{5F9DE69A-D5A8-4D0F-B32F-BA04C1D62A45}" presName="composite" presStyleCnt="0"/>
      <dgm:spPr/>
    </dgm:pt>
    <dgm:pt modelId="{DCE9AE3D-4BA2-49AF-B31E-0037467A530B}" type="pres">
      <dgm:prSet presAssocID="{5F9DE69A-D5A8-4D0F-B32F-BA04C1D62A45}" presName="LShape" presStyleLbl="alignNode1" presStyleIdx="0" presStyleCnt="7"/>
      <dgm:spPr/>
    </dgm:pt>
    <dgm:pt modelId="{C694BEFC-C4D0-4AF4-8F52-21D4B89CE16D}" type="pres">
      <dgm:prSet presAssocID="{5F9DE69A-D5A8-4D0F-B32F-BA04C1D62A4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DE572-2CEB-4CAC-BBFF-B41A3C8CEA71}" type="pres">
      <dgm:prSet presAssocID="{5F9DE69A-D5A8-4D0F-B32F-BA04C1D62A45}" presName="Triangle" presStyleLbl="alignNode1" presStyleIdx="1" presStyleCnt="7"/>
      <dgm:spPr/>
    </dgm:pt>
    <dgm:pt modelId="{E06F405D-939B-4527-BACD-D9F31F0E5517}" type="pres">
      <dgm:prSet presAssocID="{2E29596E-A01A-41E5-9644-086CF5B79232}" presName="sibTrans" presStyleCnt="0"/>
      <dgm:spPr/>
    </dgm:pt>
    <dgm:pt modelId="{00B2640E-4206-4961-9084-CE67CF496727}" type="pres">
      <dgm:prSet presAssocID="{2E29596E-A01A-41E5-9644-086CF5B79232}" presName="space" presStyleCnt="0"/>
      <dgm:spPr/>
    </dgm:pt>
    <dgm:pt modelId="{4D5E6489-D44F-4301-BB2E-336C2BC1249D}" type="pres">
      <dgm:prSet presAssocID="{4B4911CF-347A-41D0-BC2F-1ADEF92B53D7}" presName="composite" presStyleCnt="0"/>
      <dgm:spPr/>
    </dgm:pt>
    <dgm:pt modelId="{41F09853-1C82-45B9-A29B-BAAA9D0B1F66}" type="pres">
      <dgm:prSet presAssocID="{4B4911CF-347A-41D0-BC2F-1ADEF92B53D7}" presName="LShape" presStyleLbl="alignNode1" presStyleIdx="2" presStyleCnt="7"/>
      <dgm:spPr/>
    </dgm:pt>
    <dgm:pt modelId="{821DD233-9FB4-49A2-A162-040440A7374B}" type="pres">
      <dgm:prSet presAssocID="{4B4911CF-347A-41D0-BC2F-1ADEF92B53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C9B87-3A70-49F7-9BB5-792355150895}" type="pres">
      <dgm:prSet presAssocID="{4B4911CF-347A-41D0-BC2F-1ADEF92B53D7}" presName="Triangle" presStyleLbl="alignNode1" presStyleIdx="3" presStyleCnt="7"/>
      <dgm:spPr/>
    </dgm:pt>
    <dgm:pt modelId="{D6A3752E-EA94-4BDC-A16F-942DAD7A6511}" type="pres">
      <dgm:prSet presAssocID="{8375EFAD-B82C-46EE-B947-2C783B923AF2}" presName="sibTrans" presStyleCnt="0"/>
      <dgm:spPr/>
    </dgm:pt>
    <dgm:pt modelId="{A41203DD-2565-4C8A-AA8E-709AC209E764}" type="pres">
      <dgm:prSet presAssocID="{8375EFAD-B82C-46EE-B947-2C783B923AF2}" presName="space" presStyleCnt="0"/>
      <dgm:spPr/>
    </dgm:pt>
    <dgm:pt modelId="{46822350-9945-4E66-B423-B5976C9DE7FD}" type="pres">
      <dgm:prSet presAssocID="{85178CCC-2FB5-4311-B96F-FCCB3FDD7555}" presName="composite" presStyleCnt="0"/>
      <dgm:spPr/>
    </dgm:pt>
    <dgm:pt modelId="{A603B934-0C20-4A8B-9E6C-D918CC24B4CD}" type="pres">
      <dgm:prSet presAssocID="{85178CCC-2FB5-4311-B96F-FCCB3FDD7555}" presName="LShape" presStyleLbl="alignNode1" presStyleIdx="4" presStyleCnt="7"/>
      <dgm:spPr/>
    </dgm:pt>
    <dgm:pt modelId="{4A4F84F3-08A7-4958-8BAB-0BF34F9EBEFE}" type="pres">
      <dgm:prSet presAssocID="{85178CCC-2FB5-4311-B96F-FCCB3FDD755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022C5-0CD9-4422-B649-850C0C563F4D}" type="pres">
      <dgm:prSet presAssocID="{85178CCC-2FB5-4311-B96F-FCCB3FDD7555}" presName="Triangle" presStyleLbl="alignNode1" presStyleIdx="5" presStyleCnt="7"/>
      <dgm:spPr/>
    </dgm:pt>
    <dgm:pt modelId="{F6F79A19-DD1D-436C-B46E-CED082EED907}" type="pres">
      <dgm:prSet presAssocID="{340C0284-8CED-4EAF-B9B1-F122901269DD}" presName="sibTrans" presStyleCnt="0"/>
      <dgm:spPr/>
    </dgm:pt>
    <dgm:pt modelId="{9D8E4D9F-6930-48E4-8831-CE3036ECEAC5}" type="pres">
      <dgm:prSet presAssocID="{340C0284-8CED-4EAF-B9B1-F122901269DD}" presName="space" presStyleCnt="0"/>
      <dgm:spPr/>
    </dgm:pt>
    <dgm:pt modelId="{09C410F8-D97F-40C6-94F4-D04E3600A1FC}" type="pres">
      <dgm:prSet presAssocID="{7870B037-F55E-4175-91CE-BC6C92528EF4}" presName="composite" presStyleCnt="0"/>
      <dgm:spPr/>
    </dgm:pt>
    <dgm:pt modelId="{6C608905-ACFB-4539-AE01-F23EA62486E1}" type="pres">
      <dgm:prSet presAssocID="{7870B037-F55E-4175-91CE-BC6C92528EF4}" presName="LShape" presStyleLbl="alignNode1" presStyleIdx="6" presStyleCnt="7"/>
      <dgm:spPr/>
    </dgm:pt>
    <dgm:pt modelId="{B5D3FD7A-95AF-48F3-B40F-CECB437AA837}" type="pres">
      <dgm:prSet presAssocID="{7870B037-F55E-4175-91CE-BC6C92528EF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FECC84-7395-47DA-9511-8AEEA3AB6D82}" srcId="{350CA112-D171-4DD5-BA5F-B9D10935C046}" destId="{4B4911CF-347A-41D0-BC2F-1ADEF92B53D7}" srcOrd="1" destOrd="0" parTransId="{CB81CC92-824E-4E7F-A5EA-2EB10008FA59}" sibTransId="{8375EFAD-B82C-46EE-B947-2C783B923AF2}"/>
    <dgm:cxn modelId="{78E63DFC-4DC2-4856-9978-7253A8F88AFC}" type="presOf" srcId="{7870B037-F55E-4175-91CE-BC6C92528EF4}" destId="{B5D3FD7A-95AF-48F3-B40F-CECB437AA837}" srcOrd="0" destOrd="0" presId="urn:microsoft.com/office/officeart/2009/3/layout/StepUpProcess"/>
    <dgm:cxn modelId="{E1D9DE5B-BA52-4A73-8778-4D97DDCFF20A}" srcId="{350CA112-D171-4DD5-BA5F-B9D10935C046}" destId="{85178CCC-2FB5-4311-B96F-FCCB3FDD7555}" srcOrd="2" destOrd="0" parTransId="{48FFFF03-5557-492F-A2C6-14A09D7CD4A0}" sibTransId="{340C0284-8CED-4EAF-B9B1-F122901269DD}"/>
    <dgm:cxn modelId="{CC4F929E-7C66-4694-9C9E-184082A672DB}" type="presOf" srcId="{85178CCC-2FB5-4311-B96F-FCCB3FDD7555}" destId="{4A4F84F3-08A7-4958-8BAB-0BF34F9EBEFE}" srcOrd="0" destOrd="0" presId="urn:microsoft.com/office/officeart/2009/3/layout/StepUpProcess"/>
    <dgm:cxn modelId="{91CD4AC8-59B0-431C-9012-012C80BF0391}" type="presOf" srcId="{5F9DE69A-D5A8-4D0F-B32F-BA04C1D62A45}" destId="{C694BEFC-C4D0-4AF4-8F52-21D4B89CE16D}" srcOrd="0" destOrd="0" presId="urn:microsoft.com/office/officeart/2009/3/layout/StepUpProcess"/>
    <dgm:cxn modelId="{0FA37BF4-D95B-444D-B9BA-116153C1A324}" type="presOf" srcId="{4B4911CF-347A-41D0-BC2F-1ADEF92B53D7}" destId="{821DD233-9FB4-49A2-A162-040440A7374B}" srcOrd="0" destOrd="0" presId="urn:microsoft.com/office/officeart/2009/3/layout/StepUpProcess"/>
    <dgm:cxn modelId="{62B1AC92-3A7B-4CE1-BAAB-AF62422952F3}" type="presOf" srcId="{350CA112-D171-4DD5-BA5F-B9D10935C046}" destId="{BB893914-7FA0-4770-9659-CB7B83B552E0}" srcOrd="0" destOrd="0" presId="urn:microsoft.com/office/officeart/2009/3/layout/StepUpProcess"/>
    <dgm:cxn modelId="{B22B7A97-B44F-4854-89FA-99643882F944}" srcId="{350CA112-D171-4DD5-BA5F-B9D10935C046}" destId="{5F9DE69A-D5A8-4D0F-B32F-BA04C1D62A45}" srcOrd="0" destOrd="0" parTransId="{7844E297-7550-48EB-97F4-86D37CFE82E3}" sibTransId="{2E29596E-A01A-41E5-9644-086CF5B79232}"/>
    <dgm:cxn modelId="{019450D2-05BD-4F67-8E20-21296BCED9AB}" srcId="{350CA112-D171-4DD5-BA5F-B9D10935C046}" destId="{7870B037-F55E-4175-91CE-BC6C92528EF4}" srcOrd="3" destOrd="0" parTransId="{8527F141-3C7A-4AB4-A29A-D6F7B52B98DF}" sibTransId="{32B9CB6A-2626-41D2-B089-30D6E1B789C2}"/>
    <dgm:cxn modelId="{B04F9FAA-0433-42DF-A43F-250FD4662FA3}" type="presParOf" srcId="{BB893914-7FA0-4770-9659-CB7B83B552E0}" destId="{B9D29F63-8ACE-431B-8784-CA377234C86D}" srcOrd="0" destOrd="0" presId="urn:microsoft.com/office/officeart/2009/3/layout/StepUpProcess"/>
    <dgm:cxn modelId="{0EB89990-55F0-483A-B11C-4E46D71E6A00}" type="presParOf" srcId="{B9D29F63-8ACE-431B-8784-CA377234C86D}" destId="{DCE9AE3D-4BA2-49AF-B31E-0037467A530B}" srcOrd="0" destOrd="0" presId="urn:microsoft.com/office/officeart/2009/3/layout/StepUpProcess"/>
    <dgm:cxn modelId="{4192F350-9917-489F-A2D6-91B57C4C8576}" type="presParOf" srcId="{B9D29F63-8ACE-431B-8784-CA377234C86D}" destId="{C694BEFC-C4D0-4AF4-8F52-21D4B89CE16D}" srcOrd="1" destOrd="0" presId="urn:microsoft.com/office/officeart/2009/3/layout/StepUpProcess"/>
    <dgm:cxn modelId="{5A4964F4-11A2-4011-A9D0-DD4258487D75}" type="presParOf" srcId="{B9D29F63-8ACE-431B-8784-CA377234C86D}" destId="{45DDE572-2CEB-4CAC-BBFF-B41A3C8CEA71}" srcOrd="2" destOrd="0" presId="urn:microsoft.com/office/officeart/2009/3/layout/StepUpProcess"/>
    <dgm:cxn modelId="{90A0D9C1-A38C-4E70-943C-7D3A3939B650}" type="presParOf" srcId="{BB893914-7FA0-4770-9659-CB7B83B552E0}" destId="{E06F405D-939B-4527-BACD-D9F31F0E5517}" srcOrd="1" destOrd="0" presId="urn:microsoft.com/office/officeart/2009/3/layout/StepUpProcess"/>
    <dgm:cxn modelId="{3B3E6045-1ACB-41BA-A776-F409991D40E2}" type="presParOf" srcId="{E06F405D-939B-4527-BACD-D9F31F0E5517}" destId="{00B2640E-4206-4961-9084-CE67CF496727}" srcOrd="0" destOrd="0" presId="urn:microsoft.com/office/officeart/2009/3/layout/StepUpProcess"/>
    <dgm:cxn modelId="{9576EC57-0C48-4EC7-A538-896DBB98ACCB}" type="presParOf" srcId="{BB893914-7FA0-4770-9659-CB7B83B552E0}" destId="{4D5E6489-D44F-4301-BB2E-336C2BC1249D}" srcOrd="2" destOrd="0" presId="urn:microsoft.com/office/officeart/2009/3/layout/StepUpProcess"/>
    <dgm:cxn modelId="{BF0D6F0E-7AEC-4243-B6A4-CD249C108976}" type="presParOf" srcId="{4D5E6489-D44F-4301-BB2E-336C2BC1249D}" destId="{41F09853-1C82-45B9-A29B-BAAA9D0B1F66}" srcOrd="0" destOrd="0" presId="urn:microsoft.com/office/officeart/2009/3/layout/StepUpProcess"/>
    <dgm:cxn modelId="{F680F090-B43F-46EB-A93A-03E881AF5CB7}" type="presParOf" srcId="{4D5E6489-D44F-4301-BB2E-336C2BC1249D}" destId="{821DD233-9FB4-49A2-A162-040440A7374B}" srcOrd="1" destOrd="0" presId="urn:microsoft.com/office/officeart/2009/3/layout/StepUpProcess"/>
    <dgm:cxn modelId="{B8D8F2ED-3D2C-42FE-BA18-77997C93C480}" type="presParOf" srcId="{4D5E6489-D44F-4301-BB2E-336C2BC1249D}" destId="{5E0C9B87-3A70-49F7-9BB5-792355150895}" srcOrd="2" destOrd="0" presId="urn:microsoft.com/office/officeart/2009/3/layout/StepUpProcess"/>
    <dgm:cxn modelId="{43A6D0E1-541C-4A74-BC17-616021B93D7C}" type="presParOf" srcId="{BB893914-7FA0-4770-9659-CB7B83B552E0}" destId="{D6A3752E-EA94-4BDC-A16F-942DAD7A6511}" srcOrd="3" destOrd="0" presId="urn:microsoft.com/office/officeart/2009/3/layout/StepUpProcess"/>
    <dgm:cxn modelId="{F72EB5E7-883E-4AE6-B29E-0786BB19327A}" type="presParOf" srcId="{D6A3752E-EA94-4BDC-A16F-942DAD7A6511}" destId="{A41203DD-2565-4C8A-AA8E-709AC209E764}" srcOrd="0" destOrd="0" presId="urn:microsoft.com/office/officeart/2009/3/layout/StepUpProcess"/>
    <dgm:cxn modelId="{EF85A18F-5A03-40D9-85E4-C1D54B2A5BF4}" type="presParOf" srcId="{BB893914-7FA0-4770-9659-CB7B83B552E0}" destId="{46822350-9945-4E66-B423-B5976C9DE7FD}" srcOrd="4" destOrd="0" presId="urn:microsoft.com/office/officeart/2009/3/layout/StepUpProcess"/>
    <dgm:cxn modelId="{30D1CA2D-67E9-45FA-BC22-F0247E93DC0B}" type="presParOf" srcId="{46822350-9945-4E66-B423-B5976C9DE7FD}" destId="{A603B934-0C20-4A8B-9E6C-D918CC24B4CD}" srcOrd="0" destOrd="0" presId="urn:microsoft.com/office/officeart/2009/3/layout/StepUpProcess"/>
    <dgm:cxn modelId="{3AC67A8B-9F34-4DA2-B452-7F2E3BF8E86E}" type="presParOf" srcId="{46822350-9945-4E66-B423-B5976C9DE7FD}" destId="{4A4F84F3-08A7-4958-8BAB-0BF34F9EBEFE}" srcOrd="1" destOrd="0" presId="urn:microsoft.com/office/officeart/2009/3/layout/StepUpProcess"/>
    <dgm:cxn modelId="{1CA300A1-CFE6-4E92-B128-5A95A6FAC2FD}" type="presParOf" srcId="{46822350-9945-4E66-B423-B5976C9DE7FD}" destId="{EE5022C5-0CD9-4422-B649-850C0C563F4D}" srcOrd="2" destOrd="0" presId="urn:microsoft.com/office/officeart/2009/3/layout/StepUpProcess"/>
    <dgm:cxn modelId="{4032F08C-90CA-451C-8838-229D71D931FA}" type="presParOf" srcId="{BB893914-7FA0-4770-9659-CB7B83B552E0}" destId="{F6F79A19-DD1D-436C-B46E-CED082EED907}" srcOrd="5" destOrd="0" presId="urn:microsoft.com/office/officeart/2009/3/layout/StepUpProcess"/>
    <dgm:cxn modelId="{BCFA5C40-D387-4281-B9D3-315F1851711D}" type="presParOf" srcId="{F6F79A19-DD1D-436C-B46E-CED082EED907}" destId="{9D8E4D9F-6930-48E4-8831-CE3036ECEAC5}" srcOrd="0" destOrd="0" presId="urn:microsoft.com/office/officeart/2009/3/layout/StepUpProcess"/>
    <dgm:cxn modelId="{AE84F2B0-A6E0-4B94-A92E-61C07854F6FD}" type="presParOf" srcId="{BB893914-7FA0-4770-9659-CB7B83B552E0}" destId="{09C410F8-D97F-40C6-94F4-D04E3600A1FC}" srcOrd="6" destOrd="0" presId="urn:microsoft.com/office/officeart/2009/3/layout/StepUpProcess"/>
    <dgm:cxn modelId="{CA931245-1CEA-43AB-A3AD-597613A6DC4B}" type="presParOf" srcId="{09C410F8-D97F-40C6-94F4-D04E3600A1FC}" destId="{6C608905-ACFB-4539-AE01-F23EA62486E1}" srcOrd="0" destOrd="0" presId="urn:microsoft.com/office/officeart/2009/3/layout/StepUpProcess"/>
    <dgm:cxn modelId="{0873ADA0-6F42-4A80-88B6-D2ED10C5A1BD}" type="presParOf" srcId="{09C410F8-D97F-40C6-94F4-D04E3600A1FC}" destId="{B5D3FD7A-95AF-48F3-B40F-CECB437AA83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82C7EF-2D4A-40C7-BF54-649939E135F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44EE193-03E5-458A-A280-960B4C77E6C8}">
      <dgm:prSet phldrT="[Texto]"/>
      <dgm:spPr/>
      <dgm:t>
        <a:bodyPr/>
        <a:lstStyle/>
        <a:p>
          <a:r>
            <a:rPr lang="es-ES" dirty="0" smtClean="0"/>
            <a:t>¿Por qué hablar de nuevo de autonomía? R// </a:t>
          </a:r>
          <a:r>
            <a:rPr lang="es-ES" dirty="0" smtClean="0">
              <a:solidFill>
                <a:srgbClr val="FFC000"/>
              </a:solidFill>
            </a:rPr>
            <a:t>Es el fundamento del gobierno y la gestión sustentables.</a:t>
          </a:r>
          <a:endParaRPr lang="es-ES" dirty="0">
            <a:solidFill>
              <a:srgbClr val="FFC000"/>
            </a:solidFill>
          </a:endParaRPr>
        </a:p>
      </dgm:t>
    </dgm:pt>
    <dgm:pt modelId="{8A0AAA6E-56F1-42E1-A4FA-D90DCBD1E3EF}" type="parTrans" cxnId="{DBF7EE0F-6738-4317-AE70-64E201337989}">
      <dgm:prSet/>
      <dgm:spPr/>
      <dgm:t>
        <a:bodyPr/>
        <a:lstStyle/>
        <a:p>
          <a:endParaRPr lang="es-ES"/>
        </a:p>
      </dgm:t>
    </dgm:pt>
    <dgm:pt modelId="{826C3A3F-063F-441D-8B2E-2E951771872C}" type="sibTrans" cxnId="{DBF7EE0F-6738-4317-AE70-64E201337989}">
      <dgm:prSet/>
      <dgm:spPr/>
      <dgm:t>
        <a:bodyPr/>
        <a:lstStyle/>
        <a:p>
          <a:endParaRPr lang="es-ES"/>
        </a:p>
      </dgm:t>
    </dgm:pt>
    <dgm:pt modelId="{6DE746BF-692D-4ED8-81B4-40748C7A9B1D}">
      <dgm:prSet phldrT="[Texto]"/>
      <dgm:spPr/>
      <dgm:t>
        <a:bodyPr/>
        <a:lstStyle/>
        <a:p>
          <a:r>
            <a:rPr lang="es-ES" dirty="0" smtClean="0"/>
            <a:t>NO es un concepto unívoco, ni ajeno a intereses institucionales, de grupo o personales.</a:t>
          </a:r>
          <a:endParaRPr lang="es-ES" dirty="0"/>
        </a:p>
      </dgm:t>
    </dgm:pt>
    <dgm:pt modelId="{F3B8979E-A282-4193-8A94-482A3BE29B4E}" type="parTrans" cxnId="{1EBF0828-5722-4207-9F1D-28348A8DCD48}">
      <dgm:prSet/>
      <dgm:spPr/>
      <dgm:t>
        <a:bodyPr/>
        <a:lstStyle/>
        <a:p>
          <a:endParaRPr lang="es-ES"/>
        </a:p>
      </dgm:t>
    </dgm:pt>
    <dgm:pt modelId="{DED00186-D63C-40BD-B70A-6AC2A95ABD59}" type="sibTrans" cxnId="{1EBF0828-5722-4207-9F1D-28348A8DCD48}">
      <dgm:prSet/>
      <dgm:spPr/>
      <dgm:t>
        <a:bodyPr/>
        <a:lstStyle/>
        <a:p>
          <a:endParaRPr lang="es-ES"/>
        </a:p>
      </dgm:t>
    </dgm:pt>
    <dgm:pt modelId="{0EF4E096-A3B1-4A07-AFC2-B44E9BAF6735}">
      <dgm:prSet phldrT="[Texto]"/>
      <dgm:spPr/>
      <dgm:t>
        <a:bodyPr/>
        <a:lstStyle/>
        <a:p>
          <a:r>
            <a:rPr lang="es-ES" dirty="0" smtClean="0"/>
            <a:t>No puede “aislarse” sin hacer referencia a un momento histórico o a un contexto nacional o regional: </a:t>
          </a:r>
          <a:r>
            <a:rPr lang="es-ES" dirty="0" smtClean="0">
              <a:solidFill>
                <a:srgbClr val="FFC000"/>
              </a:solidFill>
            </a:rPr>
            <a:t>Concepto histórico y relacional. </a:t>
          </a:r>
          <a:r>
            <a:rPr lang="es-ES" dirty="0" smtClean="0">
              <a:solidFill>
                <a:schemeClr val="tx1"/>
              </a:solidFill>
            </a:rPr>
            <a:t>(</a:t>
          </a:r>
          <a:r>
            <a:rPr lang="es-ES" dirty="0" err="1" smtClean="0">
              <a:solidFill>
                <a:schemeClr val="tx1"/>
              </a:solidFill>
            </a:rPr>
            <a:t>Camou</a:t>
          </a:r>
          <a:r>
            <a:rPr lang="es-ES" dirty="0" smtClean="0">
              <a:solidFill>
                <a:schemeClr val="tx1"/>
              </a:solidFill>
            </a:rPr>
            <a:t>)</a:t>
          </a:r>
          <a:endParaRPr lang="es-ES" dirty="0">
            <a:solidFill>
              <a:schemeClr val="tx1"/>
            </a:solidFill>
          </a:endParaRPr>
        </a:p>
      </dgm:t>
    </dgm:pt>
    <dgm:pt modelId="{F878570C-13DB-4515-A51C-299BF2C5F0E4}" type="parTrans" cxnId="{3DB23FBE-4EE2-4558-9460-BA469937BAE4}">
      <dgm:prSet/>
      <dgm:spPr/>
      <dgm:t>
        <a:bodyPr/>
        <a:lstStyle/>
        <a:p>
          <a:endParaRPr lang="es-ES"/>
        </a:p>
      </dgm:t>
    </dgm:pt>
    <dgm:pt modelId="{3A9CACB7-2F2D-4BE4-B4A3-03BA51934C40}" type="sibTrans" cxnId="{3DB23FBE-4EE2-4558-9460-BA469937BAE4}">
      <dgm:prSet/>
      <dgm:spPr/>
      <dgm:t>
        <a:bodyPr/>
        <a:lstStyle/>
        <a:p>
          <a:endParaRPr lang="es-ES"/>
        </a:p>
      </dgm:t>
    </dgm:pt>
    <dgm:pt modelId="{EF98CC5E-4965-4EF3-99EF-9C545F4E984F}">
      <dgm:prSet phldrT="[Texto]"/>
      <dgm:spPr/>
      <dgm:t>
        <a:bodyPr/>
        <a:lstStyle/>
        <a:p>
          <a:r>
            <a:rPr lang="es-ES" dirty="0" smtClean="0"/>
            <a:t>Muchos hablan de ello, pero todos hablan de manera diferente sobre ello. </a:t>
          </a:r>
          <a:r>
            <a:rPr lang="es-ES" dirty="0" smtClean="0">
              <a:solidFill>
                <a:srgbClr val="FFC000"/>
              </a:solidFill>
            </a:rPr>
            <a:t>El binomio autonomía – planificación: </a:t>
          </a:r>
          <a:r>
            <a:rPr lang="es-ES" dirty="0" err="1" smtClean="0"/>
            <a:t>Follari</a:t>
          </a:r>
          <a:r>
            <a:rPr lang="es-ES" dirty="0" smtClean="0"/>
            <a:t> &amp; </a:t>
          </a:r>
          <a:r>
            <a:rPr lang="es-ES" dirty="0" err="1" smtClean="0"/>
            <a:t>Stubrin</a:t>
          </a:r>
          <a:r>
            <a:rPr lang="es-ES" dirty="0" smtClean="0"/>
            <a:t>. </a:t>
          </a:r>
          <a:r>
            <a:rPr lang="es-ES" dirty="0" smtClean="0">
              <a:solidFill>
                <a:srgbClr val="FFC000"/>
              </a:solidFill>
            </a:rPr>
            <a:t>Tensión constitutiva</a:t>
          </a:r>
          <a:r>
            <a:rPr lang="es-ES" dirty="0" smtClean="0"/>
            <a:t> de </a:t>
          </a:r>
          <a:r>
            <a:rPr lang="es-ES" dirty="0" err="1" smtClean="0"/>
            <a:t>Camou</a:t>
          </a:r>
          <a:endParaRPr lang="es-ES" dirty="0"/>
        </a:p>
      </dgm:t>
    </dgm:pt>
    <dgm:pt modelId="{3EDFD363-202A-4360-A446-F5C293EE0909}" type="parTrans" cxnId="{C605554C-54DB-4D28-AFB2-62A46A69376A}">
      <dgm:prSet/>
      <dgm:spPr/>
      <dgm:t>
        <a:bodyPr/>
        <a:lstStyle/>
        <a:p>
          <a:endParaRPr lang="es-ES"/>
        </a:p>
      </dgm:t>
    </dgm:pt>
    <dgm:pt modelId="{969AC87A-BE3D-460B-8177-4632627BA9EC}" type="sibTrans" cxnId="{C605554C-54DB-4D28-AFB2-62A46A69376A}">
      <dgm:prSet/>
      <dgm:spPr/>
      <dgm:t>
        <a:bodyPr/>
        <a:lstStyle/>
        <a:p>
          <a:endParaRPr lang="es-ES"/>
        </a:p>
      </dgm:t>
    </dgm:pt>
    <dgm:pt modelId="{E7F9F9DD-43E0-45C3-A969-F02E2B27A346}" type="pres">
      <dgm:prSet presAssocID="{2B82C7EF-2D4A-40C7-BF54-649939E13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429918-773A-4339-BDB1-53E85CFBAF1E}" type="pres">
      <dgm:prSet presAssocID="{E44EE193-03E5-458A-A280-960B4C77E6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919EED-E798-4156-91DF-E8DA899FB158}" type="pres">
      <dgm:prSet presAssocID="{826C3A3F-063F-441D-8B2E-2E951771872C}" presName="spacer" presStyleCnt="0"/>
      <dgm:spPr/>
    </dgm:pt>
    <dgm:pt modelId="{CDD8D8C5-8AE9-482C-9EDB-240929470109}" type="pres">
      <dgm:prSet presAssocID="{6DE746BF-692D-4ED8-81B4-40748C7A9B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9A3253-151B-48AB-9CD2-6FF413B0A604}" type="pres">
      <dgm:prSet presAssocID="{DED00186-D63C-40BD-B70A-6AC2A95ABD59}" presName="spacer" presStyleCnt="0"/>
      <dgm:spPr/>
    </dgm:pt>
    <dgm:pt modelId="{5CD51B6A-34B7-444D-BED5-AE6D870F0D14}" type="pres">
      <dgm:prSet presAssocID="{EF98CC5E-4965-4EF3-99EF-9C545F4E98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99EC2-E1FB-47DE-9492-456C77669E2A}" type="pres">
      <dgm:prSet presAssocID="{969AC87A-BE3D-460B-8177-4632627BA9EC}" presName="spacer" presStyleCnt="0"/>
      <dgm:spPr/>
    </dgm:pt>
    <dgm:pt modelId="{81C64A96-BA05-455C-BF21-F40DFA81D4B4}" type="pres">
      <dgm:prSet presAssocID="{0EF4E096-A3B1-4A07-AFC2-B44E9BAF67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F178A8-B38D-4465-8416-067B1752CBA6}" type="presOf" srcId="{0EF4E096-A3B1-4A07-AFC2-B44E9BAF6735}" destId="{81C64A96-BA05-455C-BF21-F40DFA81D4B4}" srcOrd="0" destOrd="0" presId="urn:microsoft.com/office/officeart/2005/8/layout/vList2"/>
    <dgm:cxn modelId="{403ED55F-BC02-4F64-8CAB-A1EFEA7218B1}" type="presOf" srcId="{EF98CC5E-4965-4EF3-99EF-9C545F4E984F}" destId="{5CD51B6A-34B7-444D-BED5-AE6D870F0D14}" srcOrd="0" destOrd="0" presId="urn:microsoft.com/office/officeart/2005/8/layout/vList2"/>
    <dgm:cxn modelId="{3DB23FBE-4EE2-4558-9460-BA469937BAE4}" srcId="{2B82C7EF-2D4A-40C7-BF54-649939E135F2}" destId="{0EF4E096-A3B1-4A07-AFC2-B44E9BAF6735}" srcOrd="3" destOrd="0" parTransId="{F878570C-13DB-4515-A51C-299BF2C5F0E4}" sibTransId="{3A9CACB7-2F2D-4BE4-B4A3-03BA51934C40}"/>
    <dgm:cxn modelId="{1EBF0828-5722-4207-9F1D-28348A8DCD48}" srcId="{2B82C7EF-2D4A-40C7-BF54-649939E135F2}" destId="{6DE746BF-692D-4ED8-81B4-40748C7A9B1D}" srcOrd="1" destOrd="0" parTransId="{F3B8979E-A282-4193-8A94-482A3BE29B4E}" sibTransId="{DED00186-D63C-40BD-B70A-6AC2A95ABD59}"/>
    <dgm:cxn modelId="{59A6E666-E7E6-4E2D-9464-F280E31FECBD}" type="presOf" srcId="{6DE746BF-692D-4ED8-81B4-40748C7A9B1D}" destId="{CDD8D8C5-8AE9-482C-9EDB-240929470109}" srcOrd="0" destOrd="0" presId="urn:microsoft.com/office/officeart/2005/8/layout/vList2"/>
    <dgm:cxn modelId="{DBF7EE0F-6738-4317-AE70-64E201337989}" srcId="{2B82C7EF-2D4A-40C7-BF54-649939E135F2}" destId="{E44EE193-03E5-458A-A280-960B4C77E6C8}" srcOrd="0" destOrd="0" parTransId="{8A0AAA6E-56F1-42E1-A4FA-D90DCBD1E3EF}" sibTransId="{826C3A3F-063F-441D-8B2E-2E951771872C}"/>
    <dgm:cxn modelId="{0DAFB967-3415-4903-8AC2-F026BDA00928}" type="presOf" srcId="{2B82C7EF-2D4A-40C7-BF54-649939E135F2}" destId="{E7F9F9DD-43E0-45C3-A969-F02E2B27A346}" srcOrd="0" destOrd="0" presId="urn:microsoft.com/office/officeart/2005/8/layout/vList2"/>
    <dgm:cxn modelId="{5E25C824-E19E-4A48-9592-CC8DAD4D95B9}" type="presOf" srcId="{E44EE193-03E5-458A-A280-960B4C77E6C8}" destId="{DB429918-773A-4339-BDB1-53E85CFBAF1E}" srcOrd="0" destOrd="0" presId="urn:microsoft.com/office/officeart/2005/8/layout/vList2"/>
    <dgm:cxn modelId="{C605554C-54DB-4D28-AFB2-62A46A69376A}" srcId="{2B82C7EF-2D4A-40C7-BF54-649939E135F2}" destId="{EF98CC5E-4965-4EF3-99EF-9C545F4E984F}" srcOrd="2" destOrd="0" parTransId="{3EDFD363-202A-4360-A446-F5C293EE0909}" sibTransId="{969AC87A-BE3D-460B-8177-4632627BA9EC}"/>
    <dgm:cxn modelId="{A6BBECF7-D403-4F59-B6B7-BD5381BD7512}" type="presParOf" srcId="{E7F9F9DD-43E0-45C3-A969-F02E2B27A346}" destId="{DB429918-773A-4339-BDB1-53E85CFBAF1E}" srcOrd="0" destOrd="0" presId="urn:microsoft.com/office/officeart/2005/8/layout/vList2"/>
    <dgm:cxn modelId="{EFADE9B9-53BC-4DF4-A126-8E48F6C018EB}" type="presParOf" srcId="{E7F9F9DD-43E0-45C3-A969-F02E2B27A346}" destId="{18919EED-E798-4156-91DF-E8DA899FB158}" srcOrd="1" destOrd="0" presId="urn:microsoft.com/office/officeart/2005/8/layout/vList2"/>
    <dgm:cxn modelId="{098144F4-B1B5-46DC-BDE3-269353C57F3F}" type="presParOf" srcId="{E7F9F9DD-43E0-45C3-A969-F02E2B27A346}" destId="{CDD8D8C5-8AE9-482C-9EDB-240929470109}" srcOrd="2" destOrd="0" presId="urn:microsoft.com/office/officeart/2005/8/layout/vList2"/>
    <dgm:cxn modelId="{E6F2B415-207F-4D06-B6E7-9F2A000EC5E2}" type="presParOf" srcId="{E7F9F9DD-43E0-45C3-A969-F02E2B27A346}" destId="{BD9A3253-151B-48AB-9CD2-6FF413B0A604}" srcOrd="3" destOrd="0" presId="urn:microsoft.com/office/officeart/2005/8/layout/vList2"/>
    <dgm:cxn modelId="{1A18202F-0C64-416D-9A59-EE5AC860371A}" type="presParOf" srcId="{E7F9F9DD-43E0-45C3-A969-F02E2B27A346}" destId="{5CD51B6A-34B7-444D-BED5-AE6D870F0D14}" srcOrd="4" destOrd="0" presId="urn:microsoft.com/office/officeart/2005/8/layout/vList2"/>
    <dgm:cxn modelId="{C01ACBF8-212C-4ACC-94B4-4A8881CDEC71}" type="presParOf" srcId="{E7F9F9DD-43E0-45C3-A969-F02E2B27A346}" destId="{9A599EC2-E1FB-47DE-9492-456C77669E2A}" srcOrd="5" destOrd="0" presId="urn:microsoft.com/office/officeart/2005/8/layout/vList2"/>
    <dgm:cxn modelId="{E216BDC3-D97B-4AFE-9046-DC638E7B2C16}" type="presParOf" srcId="{E7F9F9DD-43E0-45C3-A969-F02E2B27A346}" destId="{81C64A96-BA05-455C-BF21-F40DFA81D4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82C7EF-2D4A-40C7-BF54-649939E135F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B9BE94B-CDE4-49B6-8F73-974E61D34372}">
      <dgm:prSet phldrT="[Texto]"/>
      <dgm:spPr/>
      <dgm:t>
        <a:bodyPr/>
        <a:lstStyle/>
        <a:p>
          <a:r>
            <a:rPr lang="es-ES" b="0" dirty="0" smtClean="0"/>
            <a:t>Es influenciada directamente por los cambios en el papel del Gobierno: Financiador, evaluador, director – planificador. </a:t>
          </a:r>
          <a:endParaRPr lang="es-ES" b="0" dirty="0"/>
        </a:p>
      </dgm:t>
    </dgm:pt>
    <dgm:pt modelId="{8133B3F9-B166-4F96-A528-EE2ECE6FE2CC}" type="parTrans" cxnId="{ED7A446D-F019-41DE-BCBC-D50E54B2C33E}">
      <dgm:prSet/>
      <dgm:spPr/>
      <dgm:t>
        <a:bodyPr/>
        <a:lstStyle/>
        <a:p>
          <a:endParaRPr lang="es-ES" b="0"/>
        </a:p>
      </dgm:t>
    </dgm:pt>
    <dgm:pt modelId="{5505163A-53E6-436D-A698-6C5C54296795}" type="sibTrans" cxnId="{ED7A446D-F019-41DE-BCBC-D50E54B2C33E}">
      <dgm:prSet/>
      <dgm:spPr/>
      <dgm:t>
        <a:bodyPr/>
        <a:lstStyle/>
        <a:p>
          <a:endParaRPr lang="es-ES" b="0"/>
        </a:p>
      </dgm:t>
    </dgm:pt>
    <dgm:pt modelId="{ABE4E2D3-8660-40FE-A438-2FA18250F1C3}">
      <dgm:prSet phldrT="[Texto]"/>
      <dgm:spPr/>
      <dgm:t>
        <a:bodyPr/>
        <a:lstStyle/>
        <a:p>
          <a:r>
            <a:rPr lang="es-ES" b="0" dirty="0" smtClean="0"/>
            <a:t>Así como la universidad y la sociedad cambian, así cambia el concepto de autonomía</a:t>
          </a:r>
          <a:endParaRPr lang="es-ES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75846154-F403-4948-8262-3A9C0FC6871C}" type="parTrans" cxnId="{DD5817D4-FEFE-46E4-A947-311F78FF6A19}">
      <dgm:prSet/>
      <dgm:spPr/>
      <dgm:t>
        <a:bodyPr/>
        <a:lstStyle/>
        <a:p>
          <a:endParaRPr lang="es-ES" b="0"/>
        </a:p>
      </dgm:t>
    </dgm:pt>
    <dgm:pt modelId="{1AEA7271-38AC-4964-BC58-9DD6B5DA1462}" type="sibTrans" cxnId="{DD5817D4-FEFE-46E4-A947-311F78FF6A19}">
      <dgm:prSet/>
      <dgm:spPr/>
      <dgm:t>
        <a:bodyPr/>
        <a:lstStyle/>
        <a:p>
          <a:endParaRPr lang="es-ES" b="0"/>
        </a:p>
      </dgm:t>
    </dgm:pt>
    <dgm:pt modelId="{0DEA5C54-5F72-4C47-96C9-4AAECE374BDF}">
      <dgm:prSet phldrT="[Texto]"/>
      <dgm:spPr/>
      <dgm:t>
        <a:bodyPr/>
        <a:lstStyle/>
        <a:p>
          <a:r>
            <a:rPr lang="es-ES" b="0" dirty="0" smtClean="0"/>
            <a:t>La autonomía NO aísla a la universidad; es canal de comunicación con el entorno</a:t>
          </a:r>
          <a:endParaRPr lang="es-ES" b="0" dirty="0"/>
        </a:p>
      </dgm:t>
    </dgm:pt>
    <dgm:pt modelId="{205C8A5E-DA07-4B6B-B85E-CE1705CDAE79}" type="parTrans" cxnId="{2F5B06BE-EE31-4104-BF16-FCDF8EE78935}">
      <dgm:prSet/>
      <dgm:spPr/>
      <dgm:t>
        <a:bodyPr/>
        <a:lstStyle/>
        <a:p>
          <a:endParaRPr lang="es-ES" b="0"/>
        </a:p>
      </dgm:t>
    </dgm:pt>
    <dgm:pt modelId="{3B981695-CD36-4AF8-BF75-989032ABB2CA}" type="sibTrans" cxnId="{2F5B06BE-EE31-4104-BF16-FCDF8EE78935}">
      <dgm:prSet/>
      <dgm:spPr/>
      <dgm:t>
        <a:bodyPr/>
        <a:lstStyle/>
        <a:p>
          <a:endParaRPr lang="es-ES" b="0"/>
        </a:p>
      </dgm:t>
    </dgm:pt>
    <dgm:pt modelId="{D3462297-71A5-40A9-938F-74E5CAAFA94E}">
      <dgm:prSet phldrT="[Texto]"/>
      <dgm:spPr/>
      <dgm:t>
        <a:bodyPr/>
        <a:lstStyle/>
        <a:p>
          <a:r>
            <a:rPr lang="es-ES" b="0" dirty="0" smtClean="0">
              <a:solidFill>
                <a:srgbClr val="FFC000"/>
              </a:solidFill>
            </a:rPr>
            <a:t>Concepto defensivo a propositivo</a:t>
          </a:r>
          <a:r>
            <a:rPr lang="es-ES" b="0" dirty="0" smtClean="0"/>
            <a:t>. Superar la idea que es mecanismo para evitar la interferencia del Estado / política pública; sí, para articularla.</a:t>
          </a:r>
          <a:endParaRPr lang="es-ES" b="0" dirty="0"/>
        </a:p>
      </dgm:t>
    </dgm:pt>
    <dgm:pt modelId="{91CC7D16-7D9D-4E8F-A613-C89CFCFAB5A3}" type="parTrans" cxnId="{D70CBFB6-B9B5-483D-BC12-8D02DFEC35A1}">
      <dgm:prSet/>
      <dgm:spPr/>
      <dgm:t>
        <a:bodyPr/>
        <a:lstStyle/>
        <a:p>
          <a:endParaRPr lang="es-ES" b="0"/>
        </a:p>
      </dgm:t>
    </dgm:pt>
    <dgm:pt modelId="{D598195A-DDF7-47B8-97ED-CA2516C8392D}" type="sibTrans" cxnId="{D70CBFB6-B9B5-483D-BC12-8D02DFEC35A1}">
      <dgm:prSet/>
      <dgm:spPr/>
      <dgm:t>
        <a:bodyPr/>
        <a:lstStyle/>
        <a:p>
          <a:endParaRPr lang="es-ES" b="0"/>
        </a:p>
      </dgm:t>
    </dgm:pt>
    <dgm:pt modelId="{E7F9F9DD-43E0-45C3-A969-F02E2B27A346}" type="pres">
      <dgm:prSet presAssocID="{2B82C7EF-2D4A-40C7-BF54-649939E13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CAF8B9-CBDB-4FA6-A166-0B44F996DAC7}" type="pres">
      <dgm:prSet presAssocID="{0B9BE94B-CDE4-49B6-8F73-974E61D343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A45002-E0C7-4E4C-A919-2473B1B93022}" type="pres">
      <dgm:prSet presAssocID="{5505163A-53E6-436D-A698-6C5C54296795}" presName="spacer" presStyleCnt="0"/>
      <dgm:spPr/>
    </dgm:pt>
    <dgm:pt modelId="{1919E5AB-A8A3-4FA4-9011-95EFBA977D7B}" type="pres">
      <dgm:prSet presAssocID="{ABE4E2D3-8660-40FE-A438-2FA18250F1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EC070-1D44-4374-99D7-ED292D5556DA}" type="pres">
      <dgm:prSet presAssocID="{1AEA7271-38AC-4964-BC58-9DD6B5DA1462}" presName="spacer" presStyleCnt="0"/>
      <dgm:spPr/>
    </dgm:pt>
    <dgm:pt modelId="{0C8DB803-0E63-4259-B6C3-51A36B15454F}" type="pres">
      <dgm:prSet presAssocID="{0DEA5C54-5F72-4C47-96C9-4AAECE374B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FD6F52-0141-4DEE-A899-1FD58D9AB630}" type="pres">
      <dgm:prSet presAssocID="{3B981695-CD36-4AF8-BF75-989032ABB2CA}" presName="spacer" presStyleCnt="0"/>
      <dgm:spPr/>
    </dgm:pt>
    <dgm:pt modelId="{8517F4BD-F2A3-4865-97F9-9587D6A5D6D0}" type="pres">
      <dgm:prSet presAssocID="{D3462297-71A5-40A9-938F-74E5CAAFA9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939ACF-A90A-4E08-A198-A0F37D09A5C3}" type="presOf" srcId="{0DEA5C54-5F72-4C47-96C9-4AAECE374BDF}" destId="{0C8DB803-0E63-4259-B6C3-51A36B15454F}" srcOrd="0" destOrd="0" presId="urn:microsoft.com/office/officeart/2005/8/layout/vList2"/>
    <dgm:cxn modelId="{5E6F3AB5-777D-42E1-8489-676C1A34E747}" type="presOf" srcId="{ABE4E2D3-8660-40FE-A438-2FA18250F1C3}" destId="{1919E5AB-A8A3-4FA4-9011-95EFBA977D7B}" srcOrd="0" destOrd="0" presId="urn:microsoft.com/office/officeart/2005/8/layout/vList2"/>
    <dgm:cxn modelId="{C341CF0E-A0D7-42AD-A4E9-38A6C0146C01}" type="presOf" srcId="{0B9BE94B-CDE4-49B6-8F73-974E61D34372}" destId="{CCCAF8B9-CBDB-4FA6-A166-0B44F996DAC7}" srcOrd="0" destOrd="0" presId="urn:microsoft.com/office/officeart/2005/8/layout/vList2"/>
    <dgm:cxn modelId="{D70CBFB6-B9B5-483D-BC12-8D02DFEC35A1}" srcId="{2B82C7EF-2D4A-40C7-BF54-649939E135F2}" destId="{D3462297-71A5-40A9-938F-74E5CAAFA94E}" srcOrd="3" destOrd="0" parTransId="{91CC7D16-7D9D-4E8F-A613-C89CFCFAB5A3}" sibTransId="{D598195A-DDF7-47B8-97ED-CA2516C8392D}"/>
    <dgm:cxn modelId="{ED7A446D-F019-41DE-BCBC-D50E54B2C33E}" srcId="{2B82C7EF-2D4A-40C7-BF54-649939E135F2}" destId="{0B9BE94B-CDE4-49B6-8F73-974E61D34372}" srcOrd="0" destOrd="0" parTransId="{8133B3F9-B166-4F96-A528-EE2ECE6FE2CC}" sibTransId="{5505163A-53E6-436D-A698-6C5C54296795}"/>
    <dgm:cxn modelId="{0DAFB967-3415-4903-8AC2-F026BDA00928}" type="presOf" srcId="{2B82C7EF-2D4A-40C7-BF54-649939E135F2}" destId="{E7F9F9DD-43E0-45C3-A969-F02E2B27A346}" srcOrd="0" destOrd="0" presId="urn:microsoft.com/office/officeart/2005/8/layout/vList2"/>
    <dgm:cxn modelId="{83E8B5D8-9586-4B0C-A564-6642EECBD836}" type="presOf" srcId="{D3462297-71A5-40A9-938F-74E5CAAFA94E}" destId="{8517F4BD-F2A3-4865-97F9-9587D6A5D6D0}" srcOrd="0" destOrd="0" presId="urn:microsoft.com/office/officeart/2005/8/layout/vList2"/>
    <dgm:cxn modelId="{2F5B06BE-EE31-4104-BF16-FCDF8EE78935}" srcId="{2B82C7EF-2D4A-40C7-BF54-649939E135F2}" destId="{0DEA5C54-5F72-4C47-96C9-4AAECE374BDF}" srcOrd="2" destOrd="0" parTransId="{205C8A5E-DA07-4B6B-B85E-CE1705CDAE79}" sibTransId="{3B981695-CD36-4AF8-BF75-989032ABB2CA}"/>
    <dgm:cxn modelId="{DD5817D4-FEFE-46E4-A947-311F78FF6A19}" srcId="{2B82C7EF-2D4A-40C7-BF54-649939E135F2}" destId="{ABE4E2D3-8660-40FE-A438-2FA18250F1C3}" srcOrd="1" destOrd="0" parTransId="{75846154-F403-4948-8262-3A9C0FC6871C}" sibTransId="{1AEA7271-38AC-4964-BC58-9DD6B5DA1462}"/>
    <dgm:cxn modelId="{FFFD0F2D-2344-4047-91BA-E9FDC34CD7DB}" type="presParOf" srcId="{E7F9F9DD-43E0-45C3-A969-F02E2B27A346}" destId="{CCCAF8B9-CBDB-4FA6-A166-0B44F996DAC7}" srcOrd="0" destOrd="0" presId="urn:microsoft.com/office/officeart/2005/8/layout/vList2"/>
    <dgm:cxn modelId="{4005E0A9-E970-453F-82A9-B00EAD24C194}" type="presParOf" srcId="{E7F9F9DD-43E0-45C3-A969-F02E2B27A346}" destId="{15A45002-E0C7-4E4C-A919-2473B1B93022}" srcOrd="1" destOrd="0" presId="urn:microsoft.com/office/officeart/2005/8/layout/vList2"/>
    <dgm:cxn modelId="{31A39A89-4C61-435C-BE28-150EA2E193BE}" type="presParOf" srcId="{E7F9F9DD-43E0-45C3-A969-F02E2B27A346}" destId="{1919E5AB-A8A3-4FA4-9011-95EFBA977D7B}" srcOrd="2" destOrd="0" presId="urn:microsoft.com/office/officeart/2005/8/layout/vList2"/>
    <dgm:cxn modelId="{20A75897-35D9-4C84-B2DF-48A37A7BC17C}" type="presParOf" srcId="{E7F9F9DD-43E0-45C3-A969-F02E2B27A346}" destId="{C08EC070-1D44-4374-99D7-ED292D5556DA}" srcOrd="3" destOrd="0" presId="urn:microsoft.com/office/officeart/2005/8/layout/vList2"/>
    <dgm:cxn modelId="{9FA784C4-C367-4A53-B1BF-5E407910E8B2}" type="presParOf" srcId="{E7F9F9DD-43E0-45C3-A969-F02E2B27A346}" destId="{0C8DB803-0E63-4259-B6C3-51A36B15454F}" srcOrd="4" destOrd="0" presId="urn:microsoft.com/office/officeart/2005/8/layout/vList2"/>
    <dgm:cxn modelId="{55EC3ED7-6205-4E59-BC18-00F4008104CB}" type="presParOf" srcId="{E7F9F9DD-43E0-45C3-A969-F02E2B27A346}" destId="{61FD6F52-0141-4DEE-A899-1FD58D9AB630}" srcOrd="5" destOrd="0" presId="urn:microsoft.com/office/officeart/2005/8/layout/vList2"/>
    <dgm:cxn modelId="{23B92843-09E4-4297-A626-8D80B51D1E00}" type="presParOf" srcId="{E7F9F9DD-43E0-45C3-A969-F02E2B27A346}" destId="{8517F4BD-F2A3-4865-97F9-9587D6A5D6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6C9A9-8EBF-4DC4-A580-98973B9749EA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5FC1B90-4341-42A9-88FD-C8F37D06149F}">
      <dgm:prSet phldrT="[Texto]"/>
      <dgm:spPr/>
      <dgm:t>
        <a:bodyPr/>
        <a:lstStyle/>
        <a:p>
          <a:r>
            <a:rPr lang="es-ES" b="1" dirty="0" smtClean="0"/>
            <a:t>Nota Característica</a:t>
          </a:r>
          <a:endParaRPr lang="es-ES" b="1" dirty="0"/>
        </a:p>
      </dgm:t>
    </dgm:pt>
    <dgm:pt modelId="{D2B88F2C-08C5-4474-9976-B0437375AB5B}" type="parTrans" cxnId="{3E66108E-2E22-4EB9-AC86-10214A002DB0}">
      <dgm:prSet/>
      <dgm:spPr/>
      <dgm:t>
        <a:bodyPr/>
        <a:lstStyle/>
        <a:p>
          <a:endParaRPr lang="es-ES"/>
        </a:p>
      </dgm:t>
    </dgm:pt>
    <dgm:pt modelId="{094BCD2A-1AE4-4773-BB7A-DEE777EC5A61}" type="sibTrans" cxnId="{3E66108E-2E22-4EB9-AC86-10214A002DB0}">
      <dgm:prSet/>
      <dgm:spPr/>
      <dgm:t>
        <a:bodyPr/>
        <a:lstStyle/>
        <a:p>
          <a:endParaRPr lang="es-ES"/>
        </a:p>
      </dgm:t>
    </dgm:pt>
    <dgm:pt modelId="{B7458BC1-78DF-4C84-95EB-B79202576140}">
      <dgm:prSet/>
      <dgm:spPr/>
      <dgm:t>
        <a:bodyPr/>
        <a:lstStyle/>
        <a:p>
          <a:r>
            <a:rPr lang="es-ES" b="1" dirty="0" smtClean="0"/>
            <a:t>Autonomía interna</a:t>
          </a:r>
        </a:p>
        <a:p>
          <a:r>
            <a:rPr lang="es-ES" b="1" dirty="0" smtClean="0"/>
            <a:t>[Autonomía Académica]</a:t>
          </a:r>
          <a:endParaRPr lang="es-ES" b="1" dirty="0"/>
        </a:p>
      </dgm:t>
    </dgm:pt>
    <dgm:pt modelId="{D3531F0F-13DF-432B-9D70-70E1FB0BBE2C}" type="parTrans" cxnId="{CC2ACFB9-71F9-4EBC-A407-DF49CE7D3101}">
      <dgm:prSet/>
      <dgm:spPr/>
      <dgm:t>
        <a:bodyPr/>
        <a:lstStyle/>
        <a:p>
          <a:endParaRPr lang="es-ES"/>
        </a:p>
      </dgm:t>
    </dgm:pt>
    <dgm:pt modelId="{A5C0EEC0-927C-4377-83B1-7D208E640121}" type="sibTrans" cxnId="{CC2ACFB9-71F9-4EBC-A407-DF49CE7D3101}">
      <dgm:prSet/>
      <dgm:spPr/>
      <dgm:t>
        <a:bodyPr/>
        <a:lstStyle/>
        <a:p>
          <a:endParaRPr lang="es-ES"/>
        </a:p>
      </dgm:t>
    </dgm:pt>
    <dgm:pt modelId="{9D3E0D06-245F-4A91-B63C-732111036700}">
      <dgm:prSet/>
      <dgm:spPr/>
      <dgm:t>
        <a:bodyPr/>
        <a:lstStyle/>
        <a:p>
          <a:r>
            <a:rPr lang="es-ES" b="1" dirty="0" smtClean="0"/>
            <a:t>Libertad académica: de cátedra y de investigación</a:t>
          </a:r>
          <a:endParaRPr lang="es-ES" b="1" dirty="0"/>
        </a:p>
      </dgm:t>
    </dgm:pt>
    <dgm:pt modelId="{9B0311FD-CEB5-4853-B585-DBB5A7568697}" type="parTrans" cxnId="{6D0E6697-3494-4ACE-89D0-AFFE0BE5D401}">
      <dgm:prSet/>
      <dgm:spPr/>
      <dgm:t>
        <a:bodyPr/>
        <a:lstStyle/>
        <a:p>
          <a:endParaRPr lang="es-ES"/>
        </a:p>
      </dgm:t>
    </dgm:pt>
    <dgm:pt modelId="{F9EC4B5A-01DF-4F46-BD3F-1BA82AC6A1D7}" type="sibTrans" cxnId="{6D0E6697-3494-4ACE-89D0-AFFE0BE5D401}">
      <dgm:prSet/>
      <dgm:spPr/>
      <dgm:t>
        <a:bodyPr/>
        <a:lstStyle/>
        <a:p>
          <a:endParaRPr lang="es-ES"/>
        </a:p>
      </dgm:t>
    </dgm:pt>
    <dgm:pt modelId="{CAFD4E2A-D928-4D07-B4E6-2200BAC76B92}">
      <dgm:prSet/>
      <dgm:spPr/>
      <dgm:t>
        <a:bodyPr/>
        <a:lstStyle/>
        <a:p>
          <a:r>
            <a:rPr lang="es-ES" b="1" dirty="0" smtClean="0"/>
            <a:t>Pluralismo (dirección) ideológico 0 filosófico</a:t>
          </a:r>
          <a:endParaRPr lang="es-ES" b="1" dirty="0"/>
        </a:p>
      </dgm:t>
    </dgm:pt>
    <dgm:pt modelId="{C2EBA822-D5B0-4585-B38C-DF71C6691FE5}" type="parTrans" cxnId="{8B34EA79-F12B-45B3-91BE-FEBFC1F44BED}">
      <dgm:prSet/>
      <dgm:spPr/>
      <dgm:t>
        <a:bodyPr/>
        <a:lstStyle/>
        <a:p>
          <a:endParaRPr lang="es-ES"/>
        </a:p>
      </dgm:t>
    </dgm:pt>
    <dgm:pt modelId="{11780C20-3545-488F-BCC4-006C926A98EE}" type="sibTrans" cxnId="{8B34EA79-F12B-45B3-91BE-FEBFC1F44BED}">
      <dgm:prSet/>
      <dgm:spPr/>
      <dgm:t>
        <a:bodyPr/>
        <a:lstStyle/>
        <a:p>
          <a:endParaRPr lang="es-ES"/>
        </a:p>
      </dgm:t>
    </dgm:pt>
    <dgm:pt modelId="{821CDABB-E716-4CF5-8EA5-588E5A457AC4}">
      <dgm:prSet/>
      <dgm:spPr/>
      <dgm:t>
        <a:bodyPr/>
        <a:lstStyle/>
        <a:p>
          <a:r>
            <a:rPr lang="es-ES" b="1" dirty="0" smtClean="0"/>
            <a:t>Autonomía externa / derecho</a:t>
          </a:r>
        </a:p>
        <a:p>
          <a:r>
            <a:rPr lang="es-ES" b="1" dirty="0" smtClean="0"/>
            <a:t>[Autonomía Institucional</a:t>
          </a:r>
        </a:p>
        <a:p>
          <a:r>
            <a:rPr lang="es-ES" b="1" dirty="0" smtClean="0"/>
            <a:t>Autonomía universitaria, propiamente dicha]</a:t>
          </a:r>
          <a:endParaRPr lang="es-ES" b="1" dirty="0"/>
        </a:p>
      </dgm:t>
    </dgm:pt>
    <dgm:pt modelId="{8DC89BA1-D02A-48F8-BF87-ADFC4064EB59}" type="parTrans" cxnId="{7F98EDB0-A430-4137-AD44-CF8D4121CB9B}">
      <dgm:prSet/>
      <dgm:spPr/>
      <dgm:t>
        <a:bodyPr/>
        <a:lstStyle/>
        <a:p>
          <a:endParaRPr lang="es-ES"/>
        </a:p>
      </dgm:t>
    </dgm:pt>
    <dgm:pt modelId="{F451C779-91C3-4637-8245-32EA4E1B6229}" type="sibTrans" cxnId="{7F98EDB0-A430-4137-AD44-CF8D4121CB9B}">
      <dgm:prSet/>
      <dgm:spPr/>
      <dgm:t>
        <a:bodyPr/>
        <a:lstStyle/>
        <a:p>
          <a:endParaRPr lang="es-ES"/>
        </a:p>
      </dgm:t>
    </dgm:pt>
    <dgm:pt modelId="{2273448F-251A-4096-925A-40FE52681772}">
      <dgm:prSet/>
      <dgm:spPr/>
      <dgm:t>
        <a:bodyPr/>
        <a:lstStyle/>
        <a:p>
          <a:r>
            <a:rPr lang="es-ES" b="1" dirty="0" smtClean="0"/>
            <a:t>Complejo: articulación con otros derechos de las personas</a:t>
          </a:r>
          <a:endParaRPr lang="es-ES" b="1" dirty="0"/>
        </a:p>
      </dgm:t>
    </dgm:pt>
    <dgm:pt modelId="{0CB0DEB9-A306-42C4-8B75-159E1A8E7870}" type="parTrans" cxnId="{2E1FAE11-4943-4B0E-80C9-DA1D3EBFBBAC}">
      <dgm:prSet/>
      <dgm:spPr/>
      <dgm:t>
        <a:bodyPr/>
        <a:lstStyle/>
        <a:p>
          <a:endParaRPr lang="es-ES"/>
        </a:p>
      </dgm:t>
    </dgm:pt>
    <dgm:pt modelId="{E1E2426F-70C7-42FF-A631-02E9A0ACD726}" type="sibTrans" cxnId="{2E1FAE11-4943-4B0E-80C9-DA1D3EBFBBAC}">
      <dgm:prSet/>
      <dgm:spPr/>
      <dgm:t>
        <a:bodyPr/>
        <a:lstStyle/>
        <a:p>
          <a:endParaRPr lang="es-ES"/>
        </a:p>
      </dgm:t>
    </dgm:pt>
    <dgm:pt modelId="{AE2C3BFF-90B6-47E4-B0BC-B626186950A8}">
      <dgm:prSet/>
      <dgm:spPr/>
      <dgm:t>
        <a:bodyPr/>
        <a:lstStyle/>
        <a:p>
          <a:r>
            <a:rPr lang="es-ES" b="1" dirty="0" smtClean="0"/>
            <a:t>Relativo o limitado: el bien común</a:t>
          </a:r>
          <a:endParaRPr lang="es-ES" b="1" dirty="0"/>
        </a:p>
      </dgm:t>
    </dgm:pt>
    <dgm:pt modelId="{1A9FDC19-7B6D-44F4-B572-D1A053FFCE8C}" type="parTrans" cxnId="{1460A052-738D-4B5A-B81D-97A8E5FB8AB2}">
      <dgm:prSet/>
      <dgm:spPr/>
      <dgm:t>
        <a:bodyPr/>
        <a:lstStyle/>
        <a:p>
          <a:endParaRPr lang="es-ES"/>
        </a:p>
      </dgm:t>
    </dgm:pt>
    <dgm:pt modelId="{1F22F957-497E-456A-A39D-5FB98F7C2C0D}" type="sibTrans" cxnId="{1460A052-738D-4B5A-B81D-97A8E5FB8AB2}">
      <dgm:prSet/>
      <dgm:spPr/>
      <dgm:t>
        <a:bodyPr/>
        <a:lstStyle/>
        <a:p>
          <a:endParaRPr lang="es-ES"/>
        </a:p>
      </dgm:t>
    </dgm:pt>
    <dgm:pt modelId="{A8C9DD82-BB08-4F0D-A656-68AC43980952}">
      <dgm:prSet/>
      <dgm:spPr/>
      <dgm:t>
        <a:bodyPr/>
        <a:lstStyle/>
        <a:p>
          <a:r>
            <a:rPr lang="es-ES" b="1" dirty="0" smtClean="0"/>
            <a:t>Situado / circunscrito</a:t>
          </a:r>
          <a:endParaRPr lang="es-ES" b="1" dirty="0"/>
        </a:p>
      </dgm:t>
    </dgm:pt>
    <dgm:pt modelId="{C08B8FE4-9A21-4AAE-ADE0-89DD958BC46E}" type="parTrans" cxnId="{8384272E-2BF0-4276-A83B-24CDD5F2FF14}">
      <dgm:prSet/>
      <dgm:spPr/>
      <dgm:t>
        <a:bodyPr/>
        <a:lstStyle/>
        <a:p>
          <a:endParaRPr lang="es-ES"/>
        </a:p>
      </dgm:t>
    </dgm:pt>
    <dgm:pt modelId="{8331A399-5F0C-49A6-B8C2-2A563D6135BC}" type="sibTrans" cxnId="{8384272E-2BF0-4276-A83B-24CDD5F2FF14}">
      <dgm:prSet/>
      <dgm:spPr/>
      <dgm:t>
        <a:bodyPr/>
        <a:lstStyle/>
        <a:p>
          <a:endParaRPr lang="es-ES"/>
        </a:p>
      </dgm:t>
    </dgm:pt>
    <dgm:pt modelId="{B2D5635B-149F-4B60-A044-1851F573A586}">
      <dgm:prSet phldrT="[Texto]"/>
      <dgm:spPr/>
      <dgm:t>
        <a:bodyPr/>
        <a:lstStyle/>
        <a:p>
          <a:r>
            <a:rPr lang="es-ES" b="1" dirty="0" smtClean="0"/>
            <a:t>Inherente, inseparable, determina la naturaleza universitaria</a:t>
          </a:r>
          <a:endParaRPr lang="es-ES" b="1" dirty="0"/>
        </a:p>
      </dgm:t>
    </dgm:pt>
    <dgm:pt modelId="{7073B205-9221-4489-B863-C71CD211AAD8}" type="parTrans" cxnId="{743B2EF2-A2FF-4915-A597-0E653429792B}">
      <dgm:prSet/>
      <dgm:spPr/>
      <dgm:t>
        <a:bodyPr/>
        <a:lstStyle/>
        <a:p>
          <a:endParaRPr lang="es-ES"/>
        </a:p>
      </dgm:t>
    </dgm:pt>
    <dgm:pt modelId="{03B68D7A-28A0-43C5-BE6D-B0C1BF952A18}" type="sibTrans" cxnId="{743B2EF2-A2FF-4915-A597-0E653429792B}">
      <dgm:prSet/>
      <dgm:spPr/>
      <dgm:t>
        <a:bodyPr/>
        <a:lstStyle/>
        <a:p>
          <a:endParaRPr lang="es-ES"/>
        </a:p>
      </dgm:t>
    </dgm:pt>
    <dgm:pt modelId="{00A66BE4-19EE-46EA-AA6A-EBEF9D7FA829}" type="pres">
      <dgm:prSet presAssocID="{CAF6C9A9-8EBF-4DC4-A580-98973B9749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E5EA53-0012-411F-858B-5E617B127CEC}" type="pres">
      <dgm:prSet presAssocID="{45FC1B90-4341-42A9-88FD-C8F37D06149F}" presName="vertOne" presStyleCnt="0"/>
      <dgm:spPr/>
    </dgm:pt>
    <dgm:pt modelId="{3C12E88A-B375-4C9B-87CC-809D5C127D30}" type="pres">
      <dgm:prSet presAssocID="{45FC1B90-4341-42A9-88FD-C8F37D06149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0C3609-3FE3-433D-B551-B5766118651B}" type="pres">
      <dgm:prSet presAssocID="{45FC1B90-4341-42A9-88FD-C8F37D06149F}" presName="parTransOne" presStyleCnt="0"/>
      <dgm:spPr/>
    </dgm:pt>
    <dgm:pt modelId="{4581384B-B744-4E84-8F0C-DD2B4F4DFAC9}" type="pres">
      <dgm:prSet presAssocID="{45FC1B90-4341-42A9-88FD-C8F37D06149F}" presName="horzOne" presStyleCnt="0"/>
      <dgm:spPr/>
    </dgm:pt>
    <dgm:pt modelId="{9B147F5D-3CA5-426E-8BEA-DC67C3201E55}" type="pres">
      <dgm:prSet presAssocID="{B2D5635B-149F-4B60-A044-1851F573A586}" presName="vertTwo" presStyleCnt="0"/>
      <dgm:spPr/>
    </dgm:pt>
    <dgm:pt modelId="{E7AAAE92-564B-4AA4-BCD6-F219CD81BF77}" type="pres">
      <dgm:prSet presAssocID="{B2D5635B-149F-4B60-A044-1851F573A586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F05EEF-F478-41F1-B6C3-EAE1DAFE858B}" type="pres">
      <dgm:prSet presAssocID="{B2D5635B-149F-4B60-A044-1851F573A586}" presName="horzTwo" presStyleCnt="0"/>
      <dgm:spPr/>
    </dgm:pt>
    <dgm:pt modelId="{5C06953A-5B8B-4CBA-A2BB-1C663F678E97}" type="pres">
      <dgm:prSet presAssocID="{094BCD2A-1AE4-4773-BB7A-DEE777EC5A61}" presName="sibSpaceOne" presStyleCnt="0"/>
      <dgm:spPr/>
    </dgm:pt>
    <dgm:pt modelId="{8FA2EB13-AA03-4D51-8C70-F800FEEAFD9F}" type="pres">
      <dgm:prSet presAssocID="{B7458BC1-78DF-4C84-95EB-B79202576140}" presName="vertOne" presStyleCnt="0"/>
      <dgm:spPr/>
    </dgm:pt>
    <dgm:pt modelId="{7FB9DA8F-B7F8-4871-ACD4-82723CF8159B}" type="pres">
      <dgm:prSet presAssocID="{B7458BC1-78DF-4C84-95EB-B7920257614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CE473E-0110-4B29-8FFE-AAC679DE251D}" type="pres">
      <dgm:prSet presAssocID="{B7458BC1-78DF-4C84-95EB-B79202576140}" presName="parTransOne" presStyleCnt="0"/>
      <dgm:spPr/>
    </dgm:pt>
    <dgm:pt modelId="{105678E5-6639-4452-84CB-5DAB3E6F29E6}" type="pres">
      <dgm:prSet presAssocID="{B7458BC1-78DF-4C84-95EB-B79202576140}" presName="horzOne" presStyleCnt="0"/>
      <dgm:spPr/>
    </dgm:pt>
    <dgm:pt modelId="{33451C34-1397-4430-9466-CCA024A7B7B5}" type="pres">
      <dgm:prSet presAssocID="{9D3E0D06-245F-4A91-B63C-732111036700}" presName="vertTwo" presStyleCnt="0"/>
      <dgm:spPr/>
    </dgm:pt>
    <dgm:pt modelId="{B5E8181A-DDE3-464E-9156-EC9B44CB2152}" type="pres">
      <dgm:prSet presAssocID="{9D3E0D06-245F-4A91-B63C-732111036700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14A5B1-EFE0-43CE-BD89-F8C35F9BB1BA}" type="pres">
      <dgm:prSet presAssocID="{9D3E0D06-245F-4A91-B63C-732111036700}" presName="horzTwo" presStyleCnt="0"/>
      <dgm:spPr/>
    </dgm:pt>
    <dgm:pt modelId="{4F343218-187E-4673-A428-80EBF2523DAA}" type="pres">
      <dgm:prSet presAssocID="{F9EC4B5A-01DF-4F46-BD3F-1BA82AC6A1D7}" presName="sibSpaceTwo" presStyleCnt="0"/>
      <dgm:spPr/>
    </dgm:pt>
    <dgm:pt modelId="{4C9B4398-BD80-4177-B5C4-E7D15E532CFB}" type="pres">
      <dgm:prSet presAssocID="{CAFD4E2A-D928-4D07-B4E6-2200BAC76B92}" presName="vertTwo" presStyleCnt="0"/>
      <dgm:spPr/>
    </dgm:pt>
    <dgm:pt modelId="{BCBBFC31-6D49-4197-8C11-7AEFECBFB6B3}" type="pres">
      <dgm:prSet presAssocID="{CAFD4E2A-D928-4D07-B4E6-2200BAC76B92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3D8F10-13E1-432A-ABB5-4B776F2415B3}" type="pres">
      <dgm:prSet presAssocID="{CAFD4E2A-D928-4D07-B4E6-2200BAC76B92}" presName="horzTwo" presStyleCnt="0"/>
      <dgm:spPr/>
    </dgm:pt>
    <dgm:pt modelId="{F4A92BBC-A673-421C-BDD4-7F4E3979D170}" type="pres">
      <dgm:prSet presAssocID="{A5C0EEC0-927C-4377-83B1-7D208E640121}" presName="sibSpaceOne" presStyleCnt="0"/>
      <dgm:spPr/>
    </dgm:pt>
    <dgm:pt modelId="{AF39A613-E554-42BE-A4C5-95C16A2CA627}" type="pres">
      <dgm:prSet presAssocID="{821CDABB-E716-4CF5-8EA5-588E5A457AC4}" presName="vertOne" presStyleCnt="0"/>
      <dgm:spPr/>
    </dgm:pt>
    <dgm:pt modelId="{31C6B4C7-5FDC-48D5-87EF-8345258AFE3C}" type="pres">
      <dgm:prSet presAssocID="{821CDABB-E716-4CF5-8EA5-588E5A457AC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D9EA75-7FFF-4D99-A36F-8E115DE058A3}" type="pres">
      <dgm:prSet presAssocID="{821CDABB-E716-4CF5-8EA5-588E5A457AC4}" presName="parTransOne" presStyleCnt="0"/>
      <dgm:spPr/>
    </dgm:pt>
    <dgm:pt modelId="{50FA5F61-DFD0-4D90-AF1D-A8037A195801}" type="pres">
      <dgm:prSet presAssocID="{821CDABB-E716-4CF5-8EA5-588E5A457AC4}" presName="horzOne" presStyleCnt="0"/>
      <dgm:spPr/>
    </dgm:pt>
    <dgm:pt modelId="{98926826-A14F-4A66-9F20-B44DC027DEF2}" type="pres">
      <dgm:prSet presAssocID="{2273448F-251A-4096-925A-40FE52681772}" presName="vertTwo" presStyleCnt="0"/>
      <dgm:spPr/>
    </dgm:pt>
    <dgm:pt modelId="{B8B7E727-5846-4D51-915C-7568CC600AB8}" type="pres">
      <dgm:prSet presAssocID="{2273448F-251A-4096-925A-40FE52681772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10682-81C2-4445-981F-7CB8A9A6B0C7}" type="pres">
      <dgm:prSet presAssocID="{2273448F-251A-4096-925A-40FE52681772}" presName="horzTwo" presStyleCnt="0"/>
      <dgm:spPr/>
    </dgm:pt>
    <dgm:pt modelId="{43F08040-75ED-4541-BD06-B1423985DEDD}" type="pres">
      <dgm:prSet presAssocID="{E1E2426F-70C7-42FF-A631-02E9A0ACD726}" presName="sibSpaceTwo" presStyleCnt="0"/>
      <dgm:spPr/>
    </dgm:pt>
    <dgm:pt modelId="{8312C4FF-B6C6-467C-A680-1396B655BFDC}" type="pres">
      <dgm:prSet presAssocID="{AE2C3BFF-90B6-47E4-B0BC-B626186950A8}" presName="vertTwo" presStyleCnt="0"/>
      <dgm:spPr/>
    </dgm:pt>
    <dgm:pt modelId="{19FE244E-199E-4997-BED3-69063949E9F3}" type="pres">
      <dgm:prSet presAssocID="{AE2C3BFF-90B6-47E4-B0BC-B626186950A8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58855-80DD-4695-8D76-CB9EDB5F8ADC}" type="pres">
      <dgm:prSet presAssocID="{AE2C3BFF-90B6-47E4-B0BC-B626186950A8}" presName="horzTwo" presStyleCnt="0"/>
      <dgm:spPr/>
    </dgm:pt>
    <dgm:pt modelId="{6793E3A5-F908-46EB-9DDC-E55EB64F208C}" type="pres">
      <dgm:prSet presAssocID="{1F22F957-497E-456A-A39D-5FB98F7C2C0D}" presName="sibSpaceTwo" presStyleCnt="0"/>
      <dgm:spPr/>
    </dgm:pt>
    <dgm:pt modelId="{71170E1E-6307-48DD-A390-64CC821D608C}" type="pres">
      <dgm:prSet presAssocID="{A8C9DD82-BB08-4F0D-A656-68AC43980952}" presName="vertTwo" presStyleCnt="0"/>
      <dgm:spPr/>
    </dgm:pt>
    <dgm:pt modelId="{0B585306-B195-49B2-8AE2-21DB4CA6B2E6}" type="pres">
      <dgm:prSet presAssocID="{A8C9DD82-BB08-4F0D-A656-68AC43980952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2B689-5412-400D-AFC1-9B0624AC20DD}" type="pres">
      <dgm:prSet presAssocID="{A8C9DD82-BB08-4F0D-A656-68AC43980952}" presName="horzTwo" presStyleCnt="0"/>
      <dgm:spPr/>
    </dgm:pt>
  </dgm:ptLst>
  <dgm:cxnLst>
    <dgm:cxn modelId="{F838EB7C-EADC-4583-9B29-FDCAEE3B4834}" type="presOf" srcId="{CAFD4E2A-D928-4D07-B4E6-2200BAC76B92}" destId="{BCBBFC31-6D49-4197-8C11-7AEFECBFB6B3}" srcOrd="0" destOrd="0" presId="urn:microsoft.com/office/officeart/2005/8/layout/hierarchy4"/>
    <dgm:cxn modelId="{79630120-AF0F-4E9F-8B87-0CDE61642B5B}" type="presOf" srcId="{821CDABB-E716-4CF5-8EA5-588E5A457AC4}" destId="{31C6B4C7-5FDC-48D5-87EF-8345258AFE3C}" srcOrd="0" destOrd="0" presId="urn:microsoft.com/office/officeart/2005/8/layout/hierarchy4"/>
    <dgm:cxn modelId="{0CAED6F1-D00D-41CB-8AE9-3956D6118E33}" type="presOf" srcId="{A8C9DD82-BB08-4F0D-A656-68AC43980952}" destId="{0B585306-B195-49B2-8AE2-21DB4CA6B2E6}" srcOrd="0" destOrd="0" presId="urn:microsoft.com/office/officeart/2005/8/layout/hierarchy4"/>
    <dgm:cxn modelId="{65E5B51A-CD65-4BDF-BC68-B34D7C34DA4A}" type="presOf" srcId="{CAF6C9A9-8EBF-4DC4-A580-98973B9749EA}" destId="{00A66BE4-19EE-46EA-AA6A-EBEF9D7FA829}" srcOrd="0" destOrd="0" presId="urn:microsoft.com/office/officeart/2005/8/layout/hierarchy4"/>
    <dgm:cxn modelId="{8B34EA79-F12B-45B3-91BE-FEBFC1F44BED}" srcId="{B7458BC1-78DF-4C84-95EB-B79202576140}" destId="{CAFD4E2A-D928-4D07-B4E6-2200BAC76B92}" srcOrd="1" destOrd="0" parTransId="{C2EBA822-D5B0-4585-B38C-DF71C6691FE5}" sibTransId="{11780C20-3545-488F-BCC4-006C926A98EE}"/>
    <dgm:cxn modelId="{7F98EDB0-A430-4137-AD44-CF8D4121CB9B}" srcId="{CAF6C9A9-8EBF-4DC4-A580-98973B9749EA}" destId="{821CDABB-E716-4CF5-8EA5-588E5A457AC4}" srcOrd="2" destOrd="0" parTransId="{8DC89BA1-D02A-48F8-BF87-ADFC4064EB59}" sibTransId="{F451C779-91C3-4637-8245-32EA4E1B6229}"/>
    <dgm:cxn modelId="{1BF7FB3D-3B54-4F01-9C70-B55CB07428AC}" type="presOf" srcId="{2273448F-251A-4096-925A-40FE52681772}" destId="{B8B7E727-5846-4D51-915C-7568CC600AB8}" srcOrd="0" destOrd="0" presId="urn:microsoft.com/office/officeart/2005/8/layout/hierarchy4"/>
    <dgm:cxn modelId="{EDE87B23-F893-46D7-B40A-9CAD7F0AFD86}" type="presOf" srcId="{B7458BC1-78DF-4C84-95EB-B79202576140}" destId="{7FB9DA8F-B7F8-4871-ACD4-82723CF8159B}" srcOrd="0" destOrd="0" presId="urn:microsoft.com/office/officeart/2005/8/layout/hierarchy4"/>
    <dgm:cxn modelId="{CC2ACFB9-71F9-4EBC-A407-DF49CE7D3101}" srcId="{CAF6C9A9-8EBF-4DC4-A580-98973B9749EA}" destId="{B7458BC1-78DF-4C84-95EB-B79202576140}" srcOrd="1" destOrd="0" parTransId="{D3531F0F-13DF-432B-9D70-70E1FB0BBE2C}" sibTransId="{A5C0EEC0-927C-4377-83B1-7D208E640121}"/>
    <dgm:cxn modelId="{1460A052-738D-4B5A-B81D-97A8E5FB8AB2}" srcId="{821CDABB-E716-4CF5-8EA5-588E5A457AC4}" destId="{AE2C3BFF-90B6-47E4-B0BC-B626186950A8}" srcOrd="1" destOrd="0" parTransId="{1A9FDC19-7B6D-44F4-B572-D1A053FFCE8C}" sibTransId="{1F22F957-497E-456A-A39D-5FB98F7C2C0D}"/>
    <dgm:cxn modelId="{2E1FAE11-4943-4B0E-80C9-DA1D3EBFBBAC}" srcId="{821CDABB-E716-4CF5-8EA5-588E5A457AC4}" destId="{2273448F-251A-4096-925A-40FE52681772}" srcOrd="0" destOrd="0" parTransId="{0CB0DEB9-A306-42C4-8B75-159E1A8E7870}" sibTransId="{E1E2426F-70C7-42FF-A631-02E9A0ACD726}"/>
    <dgm:cxn modelId="{743B2EF2-A2FF-4915-A597-0E653429792B}" srcId="{45FC1B90-4341-42A9-88FD-C8F37D06149F}" destId="{B2D5635B-149F-4B60-A044-1851F573A586}" srcOrd="0" destOrd="0" parTransId="{7073B205-9221-4489-B863-C71CD211AAD8}" sibTransId="{03B68D7A-28A0-43C5-BE6D-B0C1BF952A18}"/>
    <dgm:cxn modelId="{6D0E6697-3494-4ACE-89D0-AFFE0BE5D401}" srcId="{B7458BC1-78DF-4C84-95EB-B79202576140}" destId="{9D3E0D06-245F-4A91-B63C-732111036700}" srcOrd="0" destOrd="0" parTransId="{9B0311FD-CEB5-4853-B585-DBB5A7568697}" sibTransId="{F9EC4B5A-01DF-4F46-BD3F-1BA82AC6A1D7}"/>
    <dgm:cxn modelId="{DAEC46E0-6E6C-4B99-A726-EB1030F62EE4}" type="presOf" srcId="{B2D5635B-149F-4B60-A044-1851F573A586}" destId="{E7AAAE92-564B-4AA4-BCD6-F219CD81BF77}" srcOrd="0" destOrd="0" presId="urn:microsoft.com/office/officeart/2005/8/layout/hierarchy4"/>
    <dgm:cxn modelId="{A9544D1C-D46A-4A7C-8057-47F70C3309DB}" type="presOf" srcId="{9D3E0D06-245F-4A91-B63C-732111036700}" destId="{B5E8181A-DDE3-464E-9156-EC9B44CB2152}" srcOrd="0" destOrd="0" presId="urn:microsoft.com/office/officeart/2005/8/layout/hierarchy4"/>
    <dgm:cxn modelId="{3E66108E-2E22-4EB9-AC86-10214A002DB0}" srcId="{CAF6C9A9-8EBF-4DC4-A580-98973B9749EA}" destId="{45FC1B90-4341-42A9-88FD-C8F37D06149F}" srcOrd="0" destOrd="0" parTransId="{D2B88F2C-08C5-4474-9976-B0437375AB5B}" sibTransId="{094BCD2A-1AE4-4773-BB7A-DEE777EC5A61}"/>
    <dgm:cxn modelId="{7AEF9274-35DE-496B-8678-21786DDCACE4}" type="presOf" srcId="{AE2C3BFF-90B6-47E4-B0BC-B626186950A8}" destId="{19FE244E-199E-4997-BED3-69063949E9F3}" srcOrd="0" destOrd="0" presId="urn:microsoft.com/office/officeart/2005/8/layout/hierarchy4"/>
    <dgm:cxn modelId="{8384272E-2BF0-4276-A83B-24CDD5F2FF14}" srcId="{821CDABB-E716-4CF5-8EA5-588E5A457AC4}" destId="{A8C9DD82-BB08-4F0D-A656-68AC43980952}" srcOrd="2" destOrd="0" parTransId="{C08B8FE4-9A21-4AAE-ADE0-89DD958BC46E}" sibTransId="{8331A399-5F0C-49A6-B8C2-2A563D6135BC}"/>
    <dgm:cxn modelId="{38DAFAB8-9E2D-495A-B472-12C74FA40B83}" type="presOf" srcId="{45FC1B90-4341-42A9-88FD-C8F37D06149F}" destId="{3C12E88A-B375-4C9B-87CC-809D5C127D30}" srcOrd="0" destOrd="0" presId="urn:microsoft.com/office/officeart/2005/8/layout/hierarchy4"/>
    <dgm:cxn modelId="{D7C0D427-9217-44EA-BB88-458E858EF4A2}" type="presParOf" srcId="{00A66BE4-19EE-46EA-AA6A-EBEF9D7FA829}" destId="{C6E5EA53-0012-411F-858B-5E617B127CEC}" srcOrd="0" destOrd="0" presId="urn:microsoft.com/office/officeart/2005/8/layout/hierarchy4"/>
    <dgm:cxn modelId="{F87AE111-BB7A-47EF-A471-F652C66CED81}" type="presParOf" srcId="{C6E5EA53-0012-411F-858B-5E617B127CEC}" destId="{3C12E88A-B375-4C9B-87CC-809D5C127D30}" srcOrd="0" destOrd="0" presId="urn:microsoft.com/office/officeart/2005/8/layout/hierarchy4"/>
    <dgm:cxn modelId="{89EDB1DE-85AF-4AA7-A94E-F6985AA03BFB}" type="presParOf" srcId="{C6E5EA53-0012-411F-858B-5E617B127CEC}" destId="{6D0C3609-3FE3-433D-B551-B5766118651B}" srcOrd="1" destOrd="0" presId="urn:microsoft.com/office/officeart/2005/8/layout/hierarchy4"/>
    <dgm:cxn modelId="{FA579726-471F-4DC8-BD8C-FE1AC6C0DCDA}" type="presParOf" srcId="{C6E5EA53-0012-411F-858B-5E617B127CEC}" destId="{4581384B-B744-4E84-8F0C-DD2B4F4DFAC9}" srcOrd="2" destOrd="0" presId="urn:microsoft.com/office/officeart/2005/8/layout/hierarchy4"/>
    <dgm:cxn modelId="{BA26B6E3-1281-454C-9190-DA14C5ADD127}" type="presParOf" srcId="{4581384B-B744-4E84-8F0C-DD2B4F4DFAC9}" destId="{9B147F5D-3CA5-426E-8BEA-DC67C3201E55}" srcOrd="0" destOrd="0" presId="urn:microsoft.com/office/officeart/2005/8/layout/hierarchy4"/>
    <dgm:cxn modelId="{7C2266D7-CAA9-47E3-BA6A-4DF70C790259}" type="presParOf" srcId="{9B147F5D-3CA5-426E-8BEA-DC67C3201E55}" destId="{E7AAAE92-564B-4AA4-BCD6-F219CD81BF77}" srcOrd="0" destOrd="0" presId="urn:microsoft.com/office/officeart/2005/8/layout/hierarchy4"/>
    <dgm:cxn modelId="{E101A8B0-FF96-45D0-BA84-5ED41915AB12}" type="presParOf" srcId="{9B147F5D-3CA5-426E-8BEA-DC67C3201E55}" destId="{8CF05EEF-F478-41F1-B6C3-EAE1DAFE858B}" srcOrd="1" destOrd="0" presId="urn:microsoft.com/office/officeart/2005/8/layout/hierarchy4"/>
    <dgm:cxn modelId="{59E3E1C7-B237-441B-8B3A-2E9AC7D615B5}" type="presParOf" srcId="{00A66BE4-19EE-46EA-AA6A-EBEF9D7FA829}" destId="{5C06953A-5B8B-4CBA-A2BB-1C663F678E97}" srcOrd="1" destOrd="0" presId="urn:microsoft.com/office/officeart/2005/8/layout/hierarchy4"/>
    <dgm:cxn modelId="{B730955F-E8F1-4E04-BD98-2C57F02B706C}" type="presParOf" srcId="{00A66BE4-19EE-46EA-AA6A-EBEF9D7FA829}" destId="{8FA2EB13-AA03-4D51-8C70-F800FEEAFD9F}" srcOrd="2" destOrd="0" presId="urn:microsoft.com/office/officeart/2005/8/layout/hierarchy4"/>
    <dgm:cxn modelId="{BBA770AA-A761-4970-B3BD-A010BAD27FB7}" type="presParOf" srcId="{8FA2EB13-AA03-4D51-8C70-F800FEEAFD9F}" destId="{7FB9DA8F-B7F8-4871-ACD4-82723CF8159B}" srcOrd="0" destOrd="0" presId="urn:microsoft.com/office/officeart/2005/8/layout/hierarchy4"/>
    <dgm:cxn modelId="{CACA8C1A-234A-4075-A790-8EBC94A053EA}" type="presParOf" srcId="{8FA2EB13-AA03-4D51-8C70-F800FEEAFD9F}" destId="{81CE473E-0110-4B29-8FFE-AAC679DE251D}" srcOrd="1" destOrd="0" presId="urn:microsoft.com/office/officeart/2005/8/layout/hierarchy4"/>
    <dgm:cxn modelId="{43A546A4-A9DD-419B-8FC2-F4EC7AB71C0C}" type="presParOf" srcId="{8FA2EB13-AA03-4D51-8C70-F800FEEAFD9F}" destId="{105678E5-6639-4452-84CB-5DAB3E6F29E6}" srcOrd="2" destOrd="0" presId="urn:microsoft.com/office/officeart/2005/8/layout/hierarchy4"/>
    <dgm:cxn modelId="{38192118-508E-4965-9AC8-67E21214BA46}" type="presParOf" srcId="{105678E5-6639-4452-84CB-5DAB3E6F29E6}" destId="{33451C34-1397-4430-9466-CCA024A7B7B5}" srcOrd="0" destOrd="0" presId="urn:microsoft.com/office/officeart/2005/8/layout/hierarchy4"/>
    <dgm:cxn modelId="{6C98B3A3-7500-4155-99D7-3E78B9BFF47B}" type="presParOf" srcId="{33451C34-1397-4430-9466-CCA024A7B7B5}" destId="{B5E8181A-DDE3-464E-9156-EC9B44CB2152}" srcOrd="0" destOrd="0" presId="urn:microsoft.com/office/officeart/2005/8/layout/hierarchy4"/>
    <dgm:cxn modelId="{6BD276CE-B693-4154-8526-238CD6CD071D}" type="presParOf" srcId="{33451C34-1397-4430-9466-CCA024A7B7B5}" destId="{1314A5B1-EFE0-43CE-BD89-F8C35F9BB1BA}" srcOrd="1" destOrd="0" presId="urn:microsoft.com/office/officeart/2005/8/layout/hierarchy4"/>
    <dgm:cxn modelId="{128E840B-652E-43D4-A528-F10D9E85420B}" type="presParOf" srcId="{105678E5-6639-4452-84CB-5DAB3E6F29E6}" destId="{4F343218-187E-4673-A428-80EBF2523DAA}" srcOrd="1" destOrd="0" presId="urn:microsoft.com/office/officeart/2005/8/layout/hierarchy4"/>
    <dgm:cxn modelId="{5B052A4C-0BE3-475D-8612-63047B855A52}" type="presParOf" srcId="{105678E5-6639-4452-84CB-5DAB3E6F29E6}" destId="{4C9B4398-BD80-4177-B5C4-E7D15E532CFB}" srcOrd="2" destOrd="0" presId="urn:microsoft.com/office/officeart/2005/8/layout/hierarchy4"/>
    <dgm:cxn modelId="{B6564E07-D9E6-435E-894D-850C02BB4F9F}" type="presParOf" srcId="{4C9B4398-BD80-4177-B5C4-E7D15E532CFB}" destId="{BCBBFC31-6D49-4197-8C11-7AEFECBFB6B3}" srcOrd="0" destOrd="0" presId="urn:microsoft.com/office/officeart/2005/8/layout/hierarchy4"/>
    <dgm:cxn modelId="{D3D3814D-327E-4596-ADDF-57C044208B6D}" type="presParOf" srcId="{4C9B4398-BD80-4177-B5C4-E7D15E532CFB}" destId="{DD3D8F10-13E1-432A-ABB5-4B776F2415B3}" srcOrd="1" destOrd="0" presId="urn:microsoft.com/office/officeart/2005/8/layout/hierarchy4"/>
    <dgm:cxn modelId="{66FCCF7D-8F91-40F0-8A66-BCC2E75E1D7E}" type="presParOf" srcId="{00A66BE4-19EE-46EA-AA6A-EBEF9D7FA829}" destId="{F4A92BBC-A673-421C-BDD4-7F4E3979D170}" srcOrd="3" destOrd="0" presId="urn:microsoft.com/office/officeart/2005/8/layout/hierarchy4"/>
    <dgm:cxn modelId="{279EC197-041C-4156-96E4-8E0A7C2867CF}" type="presParOf" srcId="{00A66BE4-19EE-46EA-AA6A-EBEF9D7FA829}" destId="{AF39A613-E554-42BE-A4C5-95C16A2CA627}" srcOrd="4" destOrd="0" presId="urn:microsoft.com/office/officeart/2005/8/layout/hierarchy4"/>
    <dgm:cxn modelId="{66DB625B-2BAF-4F7B-A671-53A93060871B}" type="presParOf" srcId="{AF39A613-E554-42BE-A4C5-95C16A2CA627}" destId="{31C6B4C7-5FDC-48D5-87EF-8345258AFE3C}" srcOrd="0" destOrd="0" presId="urn:microsoft.com/office/officeart/2005/8/layout/hierarchy4"/>
    <dgm:cxn modelId="{2E3214B7-F3A7-4E97-B090-0ACA8A1DCA15}" type="presParOf" srcId="{AF39A613-E554-42BE-A4C5-95C16A2CA627}" destId="{0ED9EA75-7FFF-4D99-A36F-8E115DE058A3}" srcOrd="1" destOrd="0" presId="urn:microsoft.com/office/officeart/2005/8/layout/hierarchy4"/>
    <dgm:cxn modelId="{6B4AE783-1EB4-4075-8FC4-B58B570FEDEB}" type="presParOf" srcId="{AF39A613-E554-42BE-A4C5-95C16A2CA627}" destId="{50FA5F61-DFD0-4D90-AF1D-A8037A195801}" srcOrd="2" destOrd="0" presId="urn:microsoft.com/office/officeart/2005/8/layout/hierarchy4"/>
    <dgm:cxn modelId="{F7429EF1-43FF-4E21-BD5B-0B6D71987937}" type="presParOf" srcId="{50FA5F61-DFD0-4D90-AF1D-A8037A195801}" destId="{98926826-A14F-4A66-9F20-B44DC027DEF2}" srcOrd="0" destOrd="0" presId="urn:microsoft.com/office/officeart/2005/8/layout/hierarchy4"/>
    <dgm:cxn modelId="{B8179BA4-C5AB-4004-9A7C-EAF35C43860A}" type="presParOf" srcId="{98926826-A14F-4A66-9F20-B44DC027DEF2}" destId="{B8B7E727-5846-4D51-915C-7568CC600AB8}" srcOrd="0" destOrd="0" presId="urn:microsoft.com/office/officeart/2005/8/layout/hierarchy4"/>
    <dgm:cxn modelId="{4473C994-E4F4-469B-BBAA-E574C45DB4D6}" type="presParOf" srcId="{98926826-A14F-4A66-9F20-B44DC027DEF2}" destId="{05210682-81C2-4445-981F-7CB8A9A6B0C7}" srcOrd="1" destOrd="0" presId="urn:microsoft.com/office/officeart/2005/8/layout/hierarchy4"/>
    <dgm:cxn modelId="{83376137-87A2-40B1-BA97-B78284ACA841}" type="presParOf" srcId="{50FA5F61-DFD0-4D90-AF1D-A8037A195801}" destId="{43F08040-75ED-4541-BD06-B1423985DEDD}" srcOrd="1" destOrd="0" presId="urn:microsoft.com/office/officeart/2005/8/layout/hierarchy4"/>
    <dgm:cxn modelId="{992E5471-8CAD-4E77-B0FC-72E0A40166DE}" type="presParOf" srcId="{50FA5F61-DFD0-4D90-AF1D-A8037A195801}" destId="{8312C4FF-B6C6-467C-A680-1396B655BFDC}" srcOrd="2" destOrd="0" presId="urn:microsoft.com/office/officeart/2005/8/layout/hierarchy4"/>
    <dgm:cxn modelId="{D8770E1D-F844-400A-B54C-6C0FF4C0D287}" type="presParOf" srcId="{8312C4FF-B6C6-467C-A680-1396B655BFDC}" destId="{19FE244E-199E-4997-BED3-69063949E9F3}" srcOrd="0" destOrd="0" presId="urn:microsoft.com/office/officeart/2005/8/layout/hierarchy4"/>
    <dgm:cxn modelId="{2EF41672-AD4A-4CC2-88EE-FCCE3948D277}" type="presParOf" srcId="{8312C4FF-B6C6-467C-A680-1396B655BFDC}" destId="{11F58855-80DD-4695-8D76-CB9EDB5F8ADC}" srcOrd="1" destOrd="0" presId="urn:microsoft.com/office/officeart/2005/8/layout/hierarchy4"/>
    <dgm:cxn modelId="{ADB8DDE9-A510-4391-887A-D61AB219D2D3}" type="presParOf" srcId="{50FA5F61-DFD0-4D90-AF1D-A8037A195801}" destId="{6793E3A5-F908-46EB-9DDC-E55EB64F208C}" srcOrd="3" destOrd="0" presId="urn:microsoft.com/office/officeart/2005/8/layout/hierarchy4"/>
    <dgm:cxn modelId="{D0E98661-ECC7-434C-8E51-C21A84A54F8C}" type="presParOf" srcId="{50FA5F61-DFD0-4D90-AF1D-A8037A195801}" destId="{71170E1E-6307-48DD-A390-64CC821D608C}" srcOrd="4" destOrd="0" presId="urn:microsoft.com/office/officeart/2005/8/layout/hierarchy4"/>
    <dgm:cxn modelId="{400012D8-BFF9-47B5-9A02-C1CA5330385F}" type="presParOf" srcId="{71170E1E-6307-48DD-A390-64CC821D608C}" destId="{0B585306-B195-49B2-8AE2-21DB4CA6B2E6}" srcOrd="0" destOrd="0" presId="urn:microsoft.com/office/officeart/2005/8/layout/hierarchy4"/>
    <dgm:cxn modelId="{FF8F2094-61F2-4450-BC2D-18D27BE0ADCC}" type="presParOf" srcId="{71170E1E-6307-48DD-A390-64CC821D608C}" destId="{4A62B689-5412-400D-AFC1-9B0624AC20D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B7F1BD-7EF4-491F-BD94-09F20D2B29B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315212F-850B-4D95-9621-606D6DD7840B}">
      <dgm:prSet phldrT="[Texto]"/>
      <dgm:spPr/>
      <dgm:t>
        <a:bodyPr/>
        <a:lstStyle/>
        <a:p>
          <a:r>
            <a:rPr lang="es-ES" dirty="0" smtClean="0"/>
            <a:t>Darse y modificar sus estatutos y derecho interno</a:t>
          </a:r>
          <a:endParaRPr lang="es-ES" dirty="0"/>
        </a:p>
      </dgm:t>
    </dgm:pt>
    <dgm:pt modelId="{8C060EF9-1C92-4C75-BD1B-0B91A12C1D3D}" type="parTrans" cxnId="{40C35C1B-13BC-4A48-A1AA-B96489F14433}">
      <dgm:prSet/>
      <dgm:spPr/>
      <dgm:t>
        <a:bodyPr/>
        <a:lstStyle/>
        <a:p>
          <a:endParaRPr lang="es-ES"/>
        </a:p>
      </dgm:t>
    </dgm:pt>
    <dgm:pt modelId="{3C3AD116-23F6-4396-8BF0-32DEA54184E0}" type="sibTrans" cxnId="{40C35C1B-13BC-4A48-A1AA-B96489F14433}">
      <dgm:prSet/>
      <dgm:spPr/>
      <dgm:t>
        <a:bodyPr/>
        <a:lstStyle/>
        <a:p>
          <a:endParaRPr lang="es-ES"/>
        </a:p>
      </dgm:t>
    </dgm:pt>
    <dgm:pt modelId="{157B5A4D-ABBF-4129-90A5-208B31D65712}">
      <dgm:prSet/>
      <dgm:spPr/>
      <dgm:t>
        <a:bodyPr/>
        <a:lstStyle/>
        <a:p>
          <a:r>
            <a:rPr lang="es-ES" dirty="0" smtClean="0"/>
            <a:t>Definir y designar su GOBIERNO universitario</a:t>
          </a:r>
          <a:endParaRPr lang="es-ES" dirty="0"/>
        </a:p>
      </dgm:t>
    </dgm:pt>
    <dgm:pt modelId="{ECA1538E-7D32-4CFB-8D4E-BD0FD5BDD7DE}" type="parTrans" cxnId="{491CA50D-E876-4BBF-B0FE-2E353E0477FE}">
      <dgm:prSet/>
      <dgm:spPr/>
      <dgm:t>
        <a:bodyPr/>
        <a:lstStyle/>
        <a:p>
          <a:endParaRPr lang="es-ES"/>
        </a:p>
      </dgm:t>
    </dgm:pt>
    <dgm:pt modelId="{49E17180-4180-40C2-818A-39029497A2C3}" type="sibTrans" cxnId="{491CA50D-E876-4BBF-B0FE-2E353E0477FE}">
      <dgm:prSet/>
      <dgm:spPr/>
      <dgm:t>
        <a:bodyPr/>
        <a:lstStyle/>
        <a:p>
          <a:endParaRPr lang="es-ES"/>
        </a:p>
      </dgm:t>
    </dgm:pt>
    <dgm:pt modelId="{D773013C-DA64-4035-8941-F802A9879395}">
      <dgm:prSet/>
      <dgm:spPr/>
      <dgm:t>
        <a:bodyPr/>
        <a:lstStyle/>
        <a:p>
          <a:r>
            <a:rPr lang="es-ES" dirty="0" smtClean="0"/>
            <a:t>Crear, organizar y desarrollar sus programas académicos, su investigación y su extensión</a:t>
          </a:r>
          <a:endParaRPr lang="es-ES" dirty="0"/>
        </a:p>
      </dgm:t>
    </dgm:pt>
    <dgm:pt modelId="{F54864DE-CC6F-4350-966A-0C5D3710415F}" type="parTrans" cxnId="{A072D8F5-22F8-4F0E-9EC7-5B46D5AB7576}">
      <dgm:prSet/>
      <dgm:spPr/>
      <dgm:t>
        <a:bodyPr/>
        <a:lstStyle/>
        <a:p>
          <a:endParaRPr lang="es-ES"/>
        </a:p>
      </dgm:t>
    </dgm:pt>
    <dgm:pt modelId="{C43F49E9-81F6-41F0-BC13-19412EFB3027}" type="sibTrans" cxnId="{A072D8F5-22F8-4F0E-9EC7-5B46D5AB7576}">
      <dgm:prSet/>
      <dgm:spPr/>
      <dgm:t>
        <a:bodyPr/>
        <a:lstStyle/>
        <a:p>
          <a:endParaRPr lang="es-ES"/>
        </a:p>
      </dgm:t>
    </dgm:pt>
    <dgm:pt modelId="{6EC67B25-7AF3-428C-A047-893FEE91BEE6}">
      <dgm:prSet/>
      <dgm:spPr/>
      <dgm:t>
        <a:bodyPr/>
        <a:lstStyle/>
        <a:p>
          <a:r>
            <a:rPr lang="es-ES" smtClean="0"/>
            <a:t>Conferir los grados académicos y otorgar los títulos </a:t>
          </a:r>
          <a:endParaRPr lang="es-ES"/>
        </a:p>
      </dgm:t>
    </dgm:pt>
    <dgm:pt modelId="{179AE60E-CFC3-44B6-9D01-CA3C9E5C67EE}" type="parTrans" cxnId="{61EA8C17-0FED-4982-BA6C-D6FC5EED261B}">
      <dgm:prSet/>
      <dgm:spPr/>
      <dgm:t>
        <a:bodyPr/>
        <a:lstStyle/>
        <a:p>
          <a:endParaRPr lang="es-ES"/>
        </a:p>
      </dgm:t>
    </dgm:pt>
    <dgm:pt modelId="{C446FE8F-04F7-4419-8D82-EBB4F90F1D03}" type="sibTrans" cxnId="{61EA8C17-0FED-4982-BA6C-D6FC5EED261B}">
      <dgm:prSet/>
      <dgm:spPr/>
      <dgm:t>
        <a:bodyPr/>
        <a:lstStyle/>
        <a:p>
          <a:endParaRPr lang="es-ES"/>
        </a:p>
      </dgm:t>
    </dgm:pt>
    <dgm:pt modelId="{5E004684-69A0-4315-B951-0567FDDB57F9}">
      <dgm:prSet/>
      <dgm:spPr/>
      <dgm:t>
        <a:bodyPr/>
        <a:lstStyle/>
        <a:p>
          <a:r>
            <a:rPr lang="es-ES" dirty="0" smtClean="0"/>
            <a:t>Conformar su comunidad educativa: seleccionar y designar sus profesores y personal administrativo; admitir a sus alumnos</a:t>
          </a:r>
          <a:endParaRPr lang="es-ES" dirty="0"/>
        </a:p>
      </dgm:t>
    </dgm:pt>
    <dgm:pt modelId="{2E92FF0F-3134-4331-AA7D-E28550EEB0F1}" type="parTrans" cxnId="{024A986C-7ED9-4F52-A118-4E0B34BB1F7B}">
      <dgm:prSet/>
      <dgm:spPr/>
      <dgm:t>
        <a:bodyPr/>
        <a:lstStyle/>
        <a:p>
          <a:endParaRPr lang="es-ES"/>
        </a:p>
      </dgm:t>
    </dgm:pt>
    <dgm:pt modelId="{3B7DF940-D756-4AE1-95E1-7526FE5E3384}" type="sibTrans" cxnId="{024A986C-7ED9-4F52-A118-4E0B34BB1F7B}">
      <dgm:prSet/>
      <dgm:spPr/>
      <dgm:t>
        <a:bodyPr/>
        <a:lstStyle/>
        <a:p>
          <a:endParaRPr lang="es-ES"/>
        </a:p>
      </dgm:t>
    </dgm:pt>
    <dgm:pt modelId="{E4593465-F814-4F15-83C4-3A907B4B5566}">
      <dgm:prSet/>
      <dgm:spPr/>
      <dgm:t>
        <a:bodyPr/>
        <a:lstStyle/>
        <a:p>
          <a:r>
            <a:rPr lang="es-ES" dirty="0" smtClean="0"/>
            <a:t>Establecer, arbitrar y aplicar sus recursos para el cumplimiento de su misión social y de su función institucional</a:t>
          </a:r>
          <a:endParaRPr lang="es-ES" dirty="0"/>
        </a:p>
      </dgm:t>
    </dgm:pt>
    <dgm:pt modelId="{C450A3F6-E2EC-4A18-AFAA-51BF4EF2A055}" type="parTrans" cxnId="{9B512F15-5246-40A1-A32E-3EF5361A8B99}">
      <dgm:prSet/>
      <dgm:spPr/>
      <dgm:t>
        <a:bodyPr/>
        <a:lstStyle/>
        <a:p>
          <a:endParaRPr lang="es-ES"/>
        </a:p>
      </dgm:t>
    </dgm:pt>
    <dgm:pt modelId="{336675C8-9FC0-44E7-B898-8899FFF2193D}" type="sibTrans" cxnId="{9B512F15-5246-40A1-A32E-3EF5361A8B99}">
      <dgm:prSet/>
      <dgm:spPr/>
      <dgm:t>
        <a:bodyPr/>
        <a:lstStyle/>
        <a:p>
          <a:endParaRPr lang="es-ES"/>
        </a:p>
      </dgm:t>
    </dgm:pt>
    <dgm:pt modelId="{5E080048-BA7F-452D-85CF-F5C9BDA45EFF}" type="pres">
      <dgm:prSet presAssocID="{06B7F1BD-7EF4-491F-BD94-09F20D2B2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5AD275-DDAB-4027-9564-4FF74B852C3F}" type="pres">
      <dgm:prSet presAssocID="{3315212F-850B-4D95-9621-606D6DD784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E19A99-54B8-4898-A359-DE7EDD548D49}" type="pres">
      <dgm:prSet presAssocID="{3C3AD116-23F6-4396-8BF0-32DEA54184E0}" presName="sibTrans" presStyleCnt="0"/>
      <dgm:spPr/>
    </dgm:pt>
    <dgm:pt modelId="{C96F125E-49F9-46A6-8105-1DE0252E3485}" type="pres">
      <dgm:prSet presAssocID="{157B5A4D-ABBF-4129-90A5-208B31D657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610667-F3AC-4C38-8DEA-23EC52A0D736}" type="pres">
      <dgm:prSet presAssocID="{49E17180-4180-40C2-818A-39029497A2C3}" presName="sibTrans" presStyleCnt="0"/>
      <dgm:spPr/>
    </dgm:pt>
    <dgm:pt modelId="{E17130BE-EAFA-4C28-A1EE-1B54C24AE9AF}" type="pres">
      <dgm:prSet presAssocID="{D773013C-DA64-4035-8941-F802A98793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534872-20CC-4B10-B77F-D7C853AC29D0}" type="pres">
      <dgm:prSet presAssocID="{C43F49E9-81F6-41F0-BC13-19412EFB3027}" presName="sibTrans" presStyleCnt="0"/>
      <dgm:spPr/>
    </dgm:pt>
    <dgm:pt modelId="{F52B4AE9-788C-4DB8-AC94-E867B0B2AD0B}" type="pres">
      <dgm:prSet presAssocID="{6EC67B25-7AF3-428C-A047-893FEE91BE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536267-0222-4C9D-97F8-DF894FA74932}" type="pres">
      <dgm:prSet presAssocID="{C446FE8F-04F7-4419-8D82-EBB4F90F1D03}" presName="sibTrans" presStyleCnt="0"/>
      <dgm:spPr/>
    </dgm:pt>
    <dgm:pt modelId="{E58FB657-8DAB-452E-965D-544515A31B9F}" type="pres">
      <dgm:prSet presAssocID="{5E004684-69A0-4315-B951-0567FDDB57F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4A7859-0F69-41A0-ACD1-CA5920BA8FB5}" type="pres">
      <dgm:prSet presAssocID="{3B7DF940-D756-4AE1-95E1-7526FE5E3384}" presName="sibTrans" presStyleCnt="0"/>
      <dgm:spPr/>
    </dgm:pt>
    <dgm:pt modelId="{3C114E72-1ACA-4A26-A6FD-8220FA225E75}" type="pres">
      <dgm:prSet presAssocID="{E4593465-F814-4F15-83C4-3A907B4B55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512F15-5246-40A1-A32E-3EF5361A8B99}" srcId="{06B7F1BD-7EF4-491F-BD94-09F20D2B29B9}" destId="{E4593465-F814-4F15-83C4-3A907B4B5566}" srcOrd="5" destOrd="0" parTransId="{C450A3F6-E2EC-4A18-AFAA-51BF4EF2A055}" sibTransId="{336675C8-9FC0-44E7-B898-8899FFF2193D}"/>
    <dgm:cxn modelId="{E8101C56-EF84-43D3-B9AF-AAC5C53018D4}" type="presOf" srcId="{6EC67B25-7AF3-428C-A047-893FEE91BEE6}" destId="{F52B4AE9-788C-4DB8-AC94-E867B0B2AD0B}" srcOrd="0" destOrd="0" presId="urn:microsoft.com/office/officeart/2005/8/layout/default"/>
    <dgm:cxn modelId="{FCA18964-478D-4CF3-9BA1-960F87BB880B}" type="presOf" srcId="{06B7F1BD-7EF4-491F-BD94-09F20D2B29B9}" destId="{5E080048-BA7F-452D-85CF-F5C9BDA45EFF}" srcOrd="0" destOrd="0" presId="urn:microsoft.com/office/officeart/2005/8/layout/default"/>
    <dgm:cxn modelId="{1AB93310-DD9D-4A80-B346-C18B6D5C81ED}" type="presOf" srcId="{D773013C-DA64-4035-8941-F802A9879395}" destId="{E17130BE-EAFA-4C28-A1EE-1B54C24AE9AF}" srcOrd="0" destOrd="0" presId="urn:microsoft.com/office/officeart/2005/8/layout/default"/>
    <dgm:cxn modelId="{A73ECB89-E114-48E2-A42D-FEA705BD6805}" type="presOf" srcId="{157B5A4D-ABBF-4129-90A5-208B31D65712}" destId="{C96F125E-49F9-46A6-8105-1DE0252E3485}" srcOrd="0" destOrd="0" presId="urn:microsoft.com/office/officeart/2005/8/layout/default"/>
    <dgm:cxn modelId="{DF617030-4F71-419B-9C20-630D82E8F631}" type="presOf" srcId="{5E004684-69A0-4315-B951-0567FDDB57F9}" destId="{E58FB657-8DAB-452E-965D-544515A31B9F}" srcOrd="0" destOrd="0" presId="urn:microsoft.com/office/officeart/2005/8/layout/default"/>
    <dgm:cxn modelId="{EFECE74B-BDA6-4C79-9C3C-EA0DFAD5FF0A}" type="presOf" srcId="{3315212F-850B-4D95-9621-606D6DD7840B}" destId="{205AD275-DDAB-4027-9564-4FF74B852C3F}" srcOrd="0" destOrd="0" presId="urn:microsoft.com/office/officeart/2005/8/layout/default"/>
    <dgm:cxn modelId="{A072D8F5-22F8-4F0E-9EC7-5B46D5AB7576}" srcId="{06B7F1BD-7EF4-491F-BD94-09F20D2B29B9}" destId="{D773013C-DA64-4035-8941-F802A9879395}" srcOrd="2" destOrd="0" parTransId="{F54864DE-CC6F-4350-966A-0C5D3710415F}" sibTransId="{C43F49E9-81F6-41F0-BC13-19412EFB3027}"/>
    <dgm:cxn modelId="{40C35C1B-13BC-4A48-A1AA-B96489F14433}" srcId="{06B7F1BD-7EF4-491F-BD94-09F20D2B29B9}" destId="{3315212F-850B-4D95-9621-606D6DD7840B}" srcOrd="0" destOrd="0" parTransId="{8C060EF9-1C92-4C75-BD1B-0B91A12C1D3D}" sibTransId="{3C3AD116-23F6-4396-8BF0-32DEA54184E0}"/>
    <dgm:cxn modelId="{491CA50D-E876-4BBF-B0FE-2E353E0477FE}" srcId="{06B7F1BD-7EF4-491F-BD94-09F20D2B29B9}" destId="{157B5A4D-ABBF-4129-90A5-208B31D65712}" srcOrd="1" destOrd="0" parTransId="{ECA1538E-7D32-4CFB-8D4E-BD0FD5BDD7DE}" sibTransId="{49E17180-4180-40C2-818A-39029497A2C3}"/>
    <dgm:cxn modelId="{61EA8C17-0FED-4982-BA6C-D6FC5EED261B}" srcId="{06B7F1BD-7EF4-491F-BD94-09F20D2B29B9}" destId="{6EC67B25-7AF3-428C-A047-893FEE91BEE6}" srcOrd="3" destOrd="0" parTransId="{179AE60E-CFC3-44B6-9D01-CA3C9E5C67EE}" sibTransId="{C446FE8F-04F7-4419-8D82-EBB4F90F1D03}"/>
    <dgm:cxn modelId="{95C30D30-61D5-45D0-A30B-3AB9DE725818}" type="presOf" srcId="{E4593465-F814-4F15-83C4-3A907B4B5566}" destId="{3C114E72-1ACA-4A26-A6FD-8220FA225E75}" srcOrd="0" destOrd="0" presId="urn:microsoft.com/office/officeart/2005/8/layout/default"/>
    <dgm:cxn modelId="{024A986C-7ED9-4F52-A118-4E0B34BB1F7B}" srcId="{06B7F1BD-7EF4-491F-BD94-09F20D2B29B9}" destId="{5E004684-69A0-4315-B951-0567FDDB57F9}" srcOrd="4" destOrd="0" parTransId="{2E92FF0F-3134-4331-AA7D-E28550EEB0F1}" sibTransId="{3B7DF940-D756-4AE1-95E1-7526FE5E3384}"/>
    <dgm:cxn modelId="{5CB33539-8F33-413B-BC48-946F8367D53E}" type="presParOf" srcId="{5E080048-BA7F-452D-85CF-F5C9BDA45EFF}" destId="{205AD275-DDAB-4027-9564-4FF74B852C3F}" srcOrd="0" destOrd="0" presId="urn:microsoft.com/office/officeart/2005/8/layout/default"/>
    <dgm:cxn modelId="{13D93061-8B82-409B-88D7-3903F55DBFBD}" type="presParOf" srcId="{5E080048-BA7F-452D-85CF-F5C9BDA45EFF}" destId="{FFE19A99-54B8-4898-A359-DE7EDD548D49}" srcOrd="1" destOrd="0" presId="urn:microsoft.com/office/officeart/2005/8/layout/default"/>
    <dgm:cxn modelId="{5FFF2E2C-3566-498B-B834-7B300EB9A84C}" type="presParOf" srcId="{5E080048-BA7F-452D-85CF-F5C9BDA45EFF}" destId="{C96F125E-49F9-46A6-8105-1DE0252E3485}" srcOrd="2" destOrd="0" presId="urn:microsoft.com/office/officeart/2005/8/layout/default"/>
    <dgm:cxn modelId="{372D5C54-B974-426F-BEA7-18F8F8B8EE7E}" type="presParOf" srcId="{5E080048-BA7F-452D-85CF-F5C9BDA45EFF}" destId="{D4610667-F3AC-4C38-8DEA-23EC52A0D736}" srcOrd="3" destOrd="0" presId="urn:microsoft.com/office/officeart/2005/8/layout/default"/>
    <dgm:cxn modelId="{B1D6FCE5-DD69-4B4F-8525-8C4590EB0C44}" type="presParOf" srcId="{5E080048-BA7F-452D-85CF-F5C9BDA45EFF}" destId="{E17130BE-EAFA-4C28-A1EE-1B54C24AE9AF}" srcOrd="4" destOrd="0" presId="urn:microsoft.com/office/officeart/2005/8/layout/default"/>
    <dgm:cxn modelId="{A3A970E3-8BAF-43E1-8941-352C3F201267}" type="presParOf" srcId="{5E080048-BA7F-452D-85CF-F5C9BDA45EFF}" destId="{90534872-20CC-4B10-B77F-D7C853AC29D0}" srcOrd="5" destOrd="0" presId="urn:microsoft.com/office/officeart/2005/8/layout/default"/>
    <dgm:cxn modelId="{5566BB25-2BAD-41E4-9F88-AC31746C6B18}" type="presParOf" srcId="{5E080048-BA7F-452D-85CF-F5C9BDA45EFF}" destId="{F52B4AE9-788C-4DB8-AC94-E867B0B2AD0B}" srcOrd="6" destOrd="0" presId="urn:microsoft.com/office/officeart/2005/8/layout/default"/>
    <dgm:cxn modelId="{482D17F8-CE79-481D-8EB5-73A4B91F1A44}" type="presParOf" srcId="{5E080048-BA7F-452D-85CF-F5C9BDA45EFF}" destId="{43536267-0222-4C9D-97F8-DF894FA74932}" srcOrd="7" destOrd="0" presId="urn:microsoft.com/office/officeart/2005/8/layout/default"/>
    <dgm:cxn modelId="{09D35F57-9C60-4F9F-AC3C-9F4D09DF4B40}" type="presParOf" srcId="{5E080048-BA7F-452D-85CF-F5C9BDA45EFF}" destId="{E58FB657-8DAB-452E-965D-544515A31B9F}" srcOrd="8" destOrd="0" presId="urn:microsoft.com/office/officeart/2005/8/layout/default"/>
    <dgm:cxn modelId="{2B921371-000B-4A4C-ADD9-7BE86E4BB07A}" type="presParOf" srcId="{5E080048-BA7F-452D-85CF-F5C9BDA45EFF}" destId="{1A4A7859-0F69-41A0-ACD1-CA5920BA8FB5}" srcOrd="9" destOrd="0" presId="urn:microsoft.com/office/officeart/2005/8/layout/default"/>
    <dgm:cxn modelId="{1066F303-DB01-499A-8F1C-64E413CE61BD}" type="presParOf" srcId="{5E080048-BA7F-452D-85CF-F5C9BDA45EFF}" destId="{3C114E72-1ACA-4A26-A6FD-8220FA225E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20BDFF-30AA-48C3-9F80-A444CF361494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6ABAA88-703B-49C2-9779-EA9810A529CD}">
      <dgm:prSet phldrT="[Texto]"/>
      <dgm:spPr/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Eficiencia:</a:t>
          </a:r>
          <a:endParaRPr lang="es-ES" dirty="0">
            <a:solidFill>
              <a:srgbClr val="C00000"/>
            </a:solidFill>
          </a:endParaRPr>
        </a:p>
      </dgm:t>
    </dgm:pt>
    <dgm:pt modelId="{E29C97DC-047D-4C1B-82F2-ACF3C9683480}" type="parTrans" cxnId="{663FC9EB-9265-4739-9EC3-F8C6FA713CA3}">
      <dgm:prSet/>
      <dgm:spPr/>
      <dgm:t>
        <a:bodyPr/>
        <a:lstStyle/>
        <a:p>
          <a:endParaRPr lang="es-ES"/>
        </a:p>
      </dgm:t>
    </dgm:pt>
    <dgm:pt modelId="{81D576F8-65D3-4CB3-BCD0-AAC97410B44D}" type="sibTrans" cxnId="{663FC9EB-9265-4739-9EC3-F8C6FA713CA3}">
      <dgm:prSet/>
      <dgm:spPr/>
      <dgm:t>
        <a:bodyPr/>
        <a:lstStyle/>
        <a:p>
          <a:endParaRPr lang="es-ES"/>
        </a:p>
      </dgm:t>
    </dgm:pt>
    <dgm:pt modelId="{B272D49D-C12C-4ED6-AFE3-67A8C4CB1770}">
      <dgm:prSet phldrT="[Texto]" custT="1"/>
      <dgm:spPr/>
      <dgm:t>
        <a:bodyPr/>
        <a:lstStyle/>
        <a:p>
          <a:r>
            <a:rPr lang="es-ES" sz="3200" b="1" dirty="0" smtClean="0"/>
            <a:t>Pertinencia</a:t>
          </a:r>
          <a:endParaRPr lang="es-ES" sz="3200" b="1" dirty="0"/>
        </a:p>
      </dgm:t>
    </dgm:pt>
    <dgm:pt modelId="{F4CDA2AF-A93D-49A5-8DD1-5E30DA305451}" type="parTrans" cxnId="{5751EEB3-7B82-4F8A-9F32-317FB1B24872}">
      <dgm:prSet/>
      <dgm:spPr/>
      <dgm:t>
        <a:bodyPr/>
        <a:lstStyle/>
        <a:p>
          <a:endParaRPr lang="es-ES"/>
        </a:p>
      </dgm:t>
    </dgm:pt>
    <dgm:pt modelId="{695E9BDA-ECBD-441B-B648-7F5B811F94C7}" type="sibTrans" cxnId="{5751EEB3-7B82-4F8A-9F32-317FB1B24872}">
      <dgm:prSet/>
      <dgm:spPr/>
      <dgm:t>
        <a:bodyPr/>
        <a:lstStyle/>
        <a:p>
          <a:endParaRPr lang="es-ES"/>
        </a:p>
      </dgm:t>
    </dgm:pt>
    <dgm:pt modelId="{F0205130-92CF-42B9-824E-433459443F55}">
      <dgm:prSet custT="1"/>
      <dgm:spPr/>
      <dgm:t>
        <a:bodyPr/>
        <a:lstStyle/>
        <a:p>
          <a:r>
            <a:rPr lang="es-ES" sz="3200" b="1" dirty="0" smtClean="0"/>
            <a:t>Calidad </a:t>
          </a:r>
          <a:endParaRPr lang="es-ES" sz="3200" b="1" dirty="0"/>
        </a:p>
      </dgm:t>
    </dgm:pt>
    <dgm:pt modelId="{EA6415C4-18B2-4D26-8B9E-E3F29E42F032}" type="parTrans" cxnId="{26AE1CBD-CD11-4643-834B-6E7C39D9AC52}">
      <dgm:prSet/>
      <dgm:spPr/>
      <dgm:t>
        <a:bodyPr/>
        <a:lstStyle/>
        <a:p>
          <a:endParaRPr lang="es-ES"/>
        </a:p>
      </dgm:t>
    </dgm:pt>
    <dgm:pt modelId="{47C0CE04-A1D6-4A93-9F94-FAD652D87370}" type="sibTrans" cxnId="{26AE1CBD-CD11-4643-834B-6E7C39D9AC52}">
      <dgm:prSet/>
      <dgm:spPr/>
      <dgm:t>
        <a:bodyPr/>
        <a:lstStyle/>
        <a:p>
          <a:endParaRPr lang="es-ES"/>
        </a:p>
      </dgm:t>
    </dgm:pt>
    <dgm:pt modelId="{4D0B9B13-1E8F-49DB-BD17-398A8C0DD9E8}">
      <dgm:prSet/>
      <dgm:spPr/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Eficacia:</a:t>
          </a:r>
          <a:endParaRPr lang="es-ES" dirty="0">
            <a:solidFill>
              <a:srgbClr val="C00000"/>
            </a:solidFill>
          </a:endParaRPr>
        </a:p>
      </dgm:t>
    </dgm:pt>
    <dgm:pt modelId="{EADD68B4-EA23-459A-9B67-B5825A908098}" type="parTrans" cxnId="{BDAAD02D-E659-48CF-9F85-82E3E15C29A7}">
      <dgm:prSet/>
      <dgm:spPr/>
      <dgm:t>
        <a:bodyPr/>
        <a:lstStyle/>
        <a:p>
          <a:endParaRPr lang="es-ES"/>
        </a:p>
      </dgm:t>
    </dgm:pt>
    <dgm:pt modelId="{DE683E63-22FF-4A26-98D2-F87828E56CC6}" type="sibTrans" cxnId="{BDAAD02D-E659-48CF-9F85-82E3E15C29A7}">
      <dgm:prSet/>
      <dgm:spPr/>
      <dgm:t>
        <a:bodyPr/>
        <a:lstStyle/>
        <a:p>
          <a:endParaRPr lang="es-ES"/>
        </a:p>
      </dgm:t>
    </dgm:pt>
    <dgm:pt modelId="{3665E65E-3A33-482D-94C2-B996B1D51F01}" type="pres">
      <dgm:prSet presAssocID="{E420BDFF-30AA-48C3-9F80-A444CF3614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EB6E5F-62DF-4E38-8F1D-6085F9C19BC1}" type="pres">
      <dgm:prSet presAssocID="{A6ABAA88-703B-49C2-9779-EA9810A529CD}" presName="compNode" presStyleCnt="0"/>
      <dgm:spPr/>
    </dgm:pt>
    <dgm:pt modelId="{4E4F2C4A-46FC-4B32-807D-A013EC4B025E}" type="pres">
      <dgm:prSet presAssocID="{A6ABAA88-703B-49C2-9779-EA9810A529CD}" presName="aNode" presStyleLbl="bgShp" presStyleIdx="0" presStyleCnt="2"/>
      <dgm:spPr/>
      <dgm:t>
        <a:bodyPr/>
        <a:lstStyle/>
        <a:p>
          <a:endParaRPr lang="es-ES"/>
        </a:p>
      </dgm:t>
    </dgm:pt>
    <dgm:pt modelId="{6D05D7B9-10AA-4F2D-8662-74449AD6B56E}" type="pres">
      <dgm:prSet presAssocID="{A6ABAA88-703B-49C2-9779-EA9810A529CD}" presName="textNode" presStyleLbl="bgShp" presStyleIdx="0" presStyleCnt="2"/>
      <dgm:spPr/>
      <dgm:t>
        <a:bodyPr/>
        <a:lstStyle/>
        <a:p>
          <a:endParaRPr lang="es-ES"/>
        </a:p>
      </dgm:t>
    </dgm:pt>
    <dgm:pt modelId="{F96A5036-4A4D-4957-A725-04D9E6D79460}" type="pres">
      <dgm:prSet presAssocID="{A6ABAA88-703B-49C2-9779-EA9810A529CD}" presName="compChildNode" presStyleCnt="0"/>
      <dgm:spPr/>
    </dgm:pt>
    <dgm:pt modelId="{1BCB5BB9-2EA1-4E0A-9875-C4BFE532DAB6}" type="pres">
      <dgm:prSet presAssocID="{A6ABAA88-703B-49C2-9779-EA9810A529CD}" presName="theInnerList" presStyleCnt="0"/>
      <dgm:spPr/>
    </dgm:pt>
    <dgm:pt modelId="{C08DE614-E06F-4CCD-BF24-4874A67800A0}" type="pres">
      <dgm:prSet presAssocID="{F0205130-92CF-42B9-824E-433459443F5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E954CD-9146-477A-9C13-793BF6F75EDF}" type="pres">
      <dgm:prSet presAssocID="{A6ABAA88-703B-49C2-9779-EA9810A529CD}" presName="aSpace" presStyleCnt="0"/>
      <dgm:spPr/>
    </dgm:pt>
    <dgm:pt modelId="{6A31FE0B-CE8F-4477-9EC1-837619FE7809}" type="pres">
      <dgm:prSet presAssocID="{4D0B9B13-1E8F-49DB-BD17-398A8C0DD9E8}" presName="compNode" presStyleCnt="0"/>
      <dgm:spPr/>
    </dgm:pt>
    <dgm:pt modelId="{CB8CD5F8-ECF8-4DFA-9CE8-876CE7C808BC}" type="pres">
      <dgm:prSet presAssocID="{4D0B9B13-1E8F-49DB-BD17-398A8C0DD9E8}" presName="aNode" presStyleLbl="bgShp" presStyleIdx="1" presStyleCnt="2"/>
      <dgm:spPr/>
      <dgm:t>
        <a:bodyPr/>
        <a:lstStyle/>
        <a:p>
          <a:endParaRPr lang="es-ES"/>
        </a:p>
      </dgm:t>
    </dgm:pt>
    <dgm:pt modelId="{03EFCF71-08BA-4E75-AC89-7D73A26DEC30}" type="pres">
      <dgm:prSet presAssocID="{4D0B9B13-1E8F-49DB-BD17-398A8C0DD9E8}" presName="textNode" presStyleLbl="bgShp" presStyleIdx="1" presStyleCnt="2"/>
      <dgm:spPr/>
      <dgm:t>
        <a:bodyPr/>
        <a:lstStyle/>
        <a:p>
          <a:endParaRPr lang="es-ES"/>
        </a:p>
      </dgm:t>
    </dgm:pt>
    <dgm:pt modelId="{8AAA01AE-B542-45AD-9A1D-0F99497AC4F0}" type="pres">
      <dgm:prSet presAssocID="{4D0B9B13-1E8F-49DB-BD17-398A8C0DD9E8}" presName="compChildNode" presStyleCnt="0"/>
      <dgm:spPr/>
    </dgm:pt>
    <dgm:pt modelId="{0374E48F-71AA-484F-9FC0-175BE6C1F38E}" type="pres">
      <dgm:prSet presAssocID="{4D0B9B13-1E8F-49DB-BD17-398A8C0DD9E8}" presName="theInnerList" presStyleCnt="0"/>
      <dgm:spPr/>
    </dgm:pt>
    <dgm:pt modelId="{4F68AD9F-8D44-4988-9AED-AAE0DD743E70}" type="pres">
      <dgm:prSet presAssocID="{B272D49D-C12C-4ED6-AFE3-67A8C4CB177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0E816F-E00E-4E36-AC12-5CD058167F5E}" type="presOf" srcId="{F0205130-92CF-42B9-824E-433459443F55}" destId="{C08DE614-E06F-4CCD-BF24-4874A67800A0}" srcOrd="0" destOrd="0" presId="urn:microsoft.com/office/officeart/2005/8/layout/lProcess2"/>
    <dgm:cxn modelId="{26AE1CBD-CD11-4643-834B-6E7C39D9AC52}" srcId="{A6ABAA88-703B-49C2-9779-EA9810A529CD}" destId="{F0205130-92CF-42B9-824E-433459443F55}" srcOrd="0" destOrd="0" parTransId="{EA6415C4-18B2-4D26-8B9E-E3F29E42F032}" sibTransId="{47C0CE04-A1D6-4A93-9F94-FAD652D87370}"/>
    <dgm:cxn modelId="{5751EEB3-7B82-4F8A-9F32-317FB1B24872}" srcId="{4D0B9B13-1E8F-49DB-BD17-398A8C0DD9E8}" destId="{B272D49D-C12C-4ED6-AFE3-67A8C4CB1770}" srcOrd="0" destOrd="0" parTransId="{F4CDA2AF-A93D-49A5-8DD1-5E30DA305451}" sibTransId="{695E9BDA-ECBD-441B-B648-7F5B811F94C7}"/>
    <dgm:cxn modelId="{F6881EA2-8337-48FA-A763-CA0587264F04}" type="presOf" srcId="{E420BDFF-30AA-48C3-9F80-A444CF361494}" destId="{3665E65E-3A33-482D-94C2-B996B1D51F01}" srcOrd="0" destOrd="0" presId="urn:microsoft.com/office/officeart/2005/8/layout/lProcess2"/>
    <dgm:cxn modelId="{4D087EC0-0D2A-4445-A798-94F33C85DA4B}" type="presOf" srcId="{B272D49D-C12C-4ED6-AFE3-67A8C4CB1770}" destId="{4F68AD9F-8D44-4988-9AED-AAE0DD743E70}" srcOrd="0" destOrd="0" presId="urn:microsoft.com/office/officeart/2005/8/layout/lProcess2"/>
    <dgm:cxn modelId="{40F7AADC-4896-442B-A75A-AD7626DD8DB3}" type="presOf" srcId="{A6ABAA88-703B-49C2-9779-EA9810A529CD}" destId="{6D05D7B9-10AA-4F2D-8662-74449AD6B56E}" srcOrd="1" destOrd="0" presId="urn:microsoft.com/office/officeart/2005/8/layout/lProcess2"/>
    <dgm:cxn modelId="{8AC56669-14A1-47BA-87B8-E26F92BF4DE6}" type="presOf" srcId="{A6ABAA88-703B-49C2-9779-EA9810A529CD}" destId="{4E4F2C4A-46FC-4B32-807D-A013EC4B025E}" srcOrd="0" destOrd="0" presId="urn:microsoft.com/office/officeart/2005/8/layout/lProcess2"/>
    <dgm:cxn modelId="{663FC9EB-9265-4739-9EC3-F8C6FA713CA3}" srcId="{E420BDFF-30AA-48C3-9F80-A444CF361494}" destId="{A6ABAA88-703B-49C2-9779-EA9810A529CD}" srcOrd="0" destOrd="0" parTransId="{E29C97DC-047D-4C1B-82F2-ACF3C9683480}" sibTransId="{81D576F8-65D3-4CB3-BCD0-AAC97410B44D}"/>
    <dgm:cxn modelId="{BDAAD02D-E659-48CF-9F85-82E3E15C29A7}" srcId="{E420BDFF-30AA-48C3-9F80-A444CF361494}" destId="{4D0B9B13-1E8F-49DB-BD17-398A8C0DD9E8}" srcOrd="1" destOrd="0" parTransId="{EADD68B4-EA23-459A-9B67-B5825A908098}" sibTransId="{DE683E63-22FF-4A26-98D2-F87828E56CC6}"/>
    <dgm:cxn modelId="{67023CBD-6DE9-4339-9CC9-4E039C527CA1}" type="presOf" srcId="{4D0B9B13-1E8F-49DB-BD17-398A8C0DD9E8}" destId="{03EFCF71-08BA-4E75-AC89-7D73A26DEC30}" srcOrd="1" destOrd="0" presId="urn:microsoft.com/office/officeart/2005/8/layout/lProcess2"/>
    <dgm:cxn modelId="{A1BE045A-100C-4824-85E3-E852B247E7D1}" type="presOf" srcId="{4D0B9B13-1E8F-49DB-BD17-398A8C0DD9E8}" destId="{CB8CD5F8-ECF8-4DFA-9CE8-876CE7C808BC}" srcOrd="0" destOrd="0" presId="urn:microsoft.com/office/officeart/2005/8/layout/lProcess2"/>
    <dgm:cxn modelId="{F1762F02-5A38-4949-B1BA-2EFDF7B0D8C6}" type="presParOf" srcId="{3665E65E-3A33-482D-94C2-B996B1D51F01}" destId="{23EB6E5F-62DF-4E38-8F1D-6085F9C19BC1}" srcOrd="0" destOrd="0" presId="urn:microsoft.com/office/officeart/2005/8/layout/lProcess2"/>
    <dgm:cxn modelId="{3055A836-FC26-4512-AB80-CCFB4A907F3B}" type="presParOf" srcId="{23EB6E5F-62DF-4E38-8F1D-6085F9C19BC1}" destId="{4E4F2C4A-46FC-4B32-807D-A013EC4B025E}" srcOrd="0" destOrd="0" presId="urn:microsoft.com/office/officeart/2005/8/layout/lProcess2"/>
    <dgm:cxn modelId="{03E4F858-3A04-44CB-ADAE-982FEA9F0216}" type="presParOf" srcId="{23EB6E5F-62DF-4E38-8F1D-6085F9C19BC1}" destId="{6D05D7B9-10AA-4F2D-8662-74449AD6B56E}" srcOrd="1" destOrd="0" presId="urn:microsoft.com/office/officeart/2005/8/layout/lProcess2"/>
    <dgm:cxn modelId="{4FEE7815-FF91-438F-A7E4-80990D10D4A1}" type="presParOf" srcId="{23EB6E5F-62DF-4E38-8F1D-6085F9C19BC1}" destId="{F96A5036-4A4D-4957-A725-04D9E6D79460}" srcOrd="2" destOrd="0" presId="urn:microsoft.com/office/officeart/2005/8/layout/lProcess2"/>
    <dgm:cxn modelId="{933183F0-90A8-4C06-AA2D-B87222F6716A}" type="presParOf" srcId="{F96A5036-4A4D-4957-A725-04D9E6D79460}" destId="{1BCB5BB9-2EA1-4E0A-9875-C4BFE532DAB6}" srcOrd="0" destOrd="0" presId="urn:microsoft.com/office/officeart/2005/8/layout/lProcess2"/>
    <dgm:cxn modelId="{2520FDA0-8566-4B53-B34B-237967BA49DF}" type="presParOf" srcId="{1BCB5BB9-2EA1-4E0A-9875-C4BFE532DAB6}" destId="{C08DE614-E06F-4CCD-BF24-4874A67800A0}" srcOrd="0" destOrd="0" presId="urn:microsoft.com/office/officeart/2005/8/layout/lProcess2"/>
    <dgm:cxn modelId="{830E99A0-325C-42DE-9873-71FC66CFB0AD}" type="presParOf" srcId="{3665E65E-3A33-482D-94C2-B996B1D51F01}" destId="{B5E954CD-9146-477A-9C13-793BF6F75EDF}" srcOrd="1" destOrd="0" presId="urn:microsoft.com/office/officeart/2005/8/layout/lProcess2"/>
    <dgm:cxn modelId="{72C5E005-6B19-4FAF-9BC8-646278C8B483}" type="presParOf" srcId="{3665E65E-3A33-482D-94C2-B996B1D51F01}" destId="{6A31FE0B-CE8F-4477-9EC1-837619FE7809}" srcOrd="2" destOrd="0" presId="urn:microsoft.com/office/officeart/2005/8/layout/lProcess2"/>
    <dgm:cxn modelId="{CD5E2D1C-A2B6-4B5B-AA05-721AE453A1E8}" type="presParOf" srcId="{6A31FE0B-CE8F-4477-9EC1-837619FE7809}" destId="{CB8CD5F8-ECF8-4DFA-9CE8-876CE7C808BC}" srcOrd="0" destOrd="0" presId="urn:microsoft.com/office/officeart/2005/8/layout/lProcess2"/>
    <dgm:cxn modelId="{AFD00F4A-FA1F-4A02-BCDD-0D9172ECF957}" type="presParOf" srcId="{6A31FE0B-CE8F-4477-9EC1-837619FE7809}" destId="{03EFCF71-08BA-4E75-AC89-7D73A26DEC30}" srcOrd="1" destOrd="0" presId="urn:microsoft.com/office/officeart/2005/8/layout/lProcess2"/>
    <dgm:cxn modelId="{BCFE7F2F-D93C-4DD1-99C9-6E8AAE5236CA}" type="presParOf" srcId="{6A31FE0B-CE8F-4477-9EC1-837619FE7809}" destId="{8AAA01AE-B542-45AD-9A1D-0F99497AC4F0}" srcOrd="2" destOrd="0" presId="urn:microsoft.com/office/officeart/2005/8/layout/lProcess2"/>
    <dgm:cxn modelId="{021228E2-F6E2-4647-9EF4-AF48D854F771}" type="presParOf" srcId="{8AAA01AE-B542-45AD-9A1D-0F99497AC4F0}" destId="{0374E48F-71AA-484F-9FC0-175BE6C1F38E}" srcOrd="0" destOrd="0" presId="urn:microsoft.com/office/officeart/2005/8/layout/lProcess2"/>
    <dgm:cxn modelId="{A16F51CD-9B4C-42BA-B78E-0DBAF4D40262}" type="presParOf" srcId="{0374E48F-71AA-484F-9FC0-175BE6C1F38E}" destId="{4F68AD9F-8D44-4988-9AED-AAE0DD743E7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7D0B66-9287-4E36-8F0E-B128D94F2FB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8B59A9-9CBA-4EAB-BB10-B7CC05C262FE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Comunidad de académicos</a:t>
          </a:r>
          <a:endParaRPr lang="es-ES" dirty="0">
            <a:solidFill>
              <a:srgbClr val="002060"/>
            </a:solidFill>
          </a:endParaRPr>
        </a:p>
      </dgm:t>
    </dgm:pt>
    <dgm:pt modelId="{8DBE708B-4CFE-4BA8-8B2B-AB5CCD25D1F6}" type="parTrans" cxnId="{1F4421BC-22E2-48B2-8F45-48EF91B9116A}">
      <dgm:prSet/>
      <dgm:spPr/>
      <dgm:t>
        <a:bodyPr/>
        <a:lstStyle/>
        <a:p>
          <a:endParaRPr lang="es-ES"/>
        </a:p>
      </dgm:t>
    </dgm:pt>
    <dgm:pt modelId="{75E99FCA-03D7-472F-AD61-E4B6126C1106}" type="sibTrans" cxnId="{1F4421BC-22E2-48B2-8F45-48EF91B9116A}">
      <dgm:prSet/>
      <dgm:spPr/>
      <dgm:t>
        <a:bodyPr/>
        <a:lstStyle/>
        <a:p>
          <a:endParaRPr lang="es-ES"/>
        </a:p>
      </dgm:t>
    </dgm:pt>
    <dgm:pt modelId="{4361101E-5609-4C72-A69E-5888CA3DE27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Instrumento de agendas políticas</a:t>
          </a:r>
          <a:endParaRPr lang="es-ES" dirty="0">
            <a:solidFill>
              <a:srgbClr val="002060"/>
            </a:solidFill>
          </a:endParaRPr>
        </a:p>
      </dgm:t>
    </dgm:pt>
    <dgm:pt modelId="{19A8D09F-8D6E-4A73-87E4-116732271E51}" type="parTrans" cxnId="{8C77BC27-9E4A-4D75-848D-53EE88DC10B3}">
      <dgm:prSet/>
      <dgm:spPr/>
      <dgm:t>
        <a:bodyPr/>
        <a:lstStyle/>
        <a:p>
          <a:endParaRPr lang="es-ES"/>
        </a:p>
      </dgm:t>
    </dgm:pt>
    <dgm:pt modelId="{AB68E943-6538-4F6F-9CAB-25B77C515E55}" type="sibTrans" cxnId="{8C77BC27-9E4A-4D75-848D-53EE88DC10B3}">
      <dgm:prSet/>
      <dgm:spPr/>
      <dgm:t>
        <a:bodyPr/>
        <a:lstStyle/>
        <a:p>
          <a:endParaRPr lang="es-ES"/>
        </a:p>
      </dgm:t>
    </dgm:pt>
    <dgm:pt modelId="{BD0F8F48-CB84-451B-8DFB-03ACE478FAB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Democracia representativa</a:t>
          </a:r>
          <a:endParaRPr lang="es-ES" dirty="0">
            <a:solidFill>
              <a:srgbClr val="002060"/>
            </a:solidFill>
          </a:endParaRPr>
        </a:p>
      </dgm:t>
    </dgm:pt>
    <dgm:pt modelId="{2BD4E659-C234-42A2-8190-5E682F064B21}" type="parTrans" cxnId="{742197BD-9E49-4378-BE4C-F05FDF33C641}">
      <dgm:prSet/>
      <dgm:spPr/>
      <dgm:t>
        <a:bodyPr/>
        <a:lstStyle/>
        <a:p>
          <a:endParaRPr lang="es-ES"/>
        </a:p>
      </dgm:t>
    </dgm:pt>
    <dgm:pt modelId="{67B0B60F-63EE-4F17-B591-D8C20AB78BE9}" type="sibTrans" cxnId="{742197BD-9E49-4378-BE4C-F05FDF33C641}">
      <dgm:prSet/>
      <dgm:spPr/>
      <dgm:t>
        <a:bodyPr/>
        <a:lstStyle/>
        <a:p>
          <a:endParaRPr lang="es-ES"/>
        </a:p>
      </dgm:t>
    </dgm:pt>
    <dgm:pt modelId="{E22E98F5-5948-475E-9D8D-3A9FAD669F24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Institución de servicios integrada a mercados</a:t>
          </a:r>
          <a:endParaRPr lang="es-ES" dirty="0">
            <a:solidFill>
              <a:srgbClr val="002060"/>
            </a:solidFill>
          </a:endParaRPr>
        </a:p>
      </dgm:t>
    </dgm:pt>
    <dgm:pt modelId="{02FCD371-D6AC-48BF-BF4D-3284E1F90188}" type="parTrans" cxnId="{85CFED1F-85E5-4E4D-B00B-34ECF93025BF}">
      <dgm:prSet/>
      <dgm:spPr/>
      <dgm:t>
        <a:bodyPr/>
        <a:lstStyle/>
        <a:p>
          <a:endParaRPr lang="es-ES"/>
        </a:p>
      </dgm:t>
    </dgm:pt>
    <dgm:pt modelId="{40BCCCCC-CED9-4B20-8F97-17C183982654}" type="sibTrans" cxnId="{85CFED1F-85E5-4E4D-B00B-34ECF93025BF}">
      <dgm:prSet/>
      <dgm:spPr/>
      <dgm:t>
        <a:bodyPr/>
        <a:lstStyle/>
        <a:p>
          <a:endParaRPr lang="es-ES"/>
        </a:p>
      </dgm:t>
    </dgm:pt>
    <dgm:pt modelId="{268C8529-F563-4353-8410-F5EAF1862C25}" type="pres">
      <dgm:prSet presAssocID="{FD7D0B66-9287-4E36-8F0E-B128D94F2F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B2BB1F-7E57-4F2F-A2BD-0982C39095B7}" type="pres">
      <dgm:prSet presAssocID="{FD7D0B66-9287-4E36-8F0E-B128D94F2FB6}" presName="axisShape" presStyleLbl="bgShp" presStyleIdx="0" presStyleCnt="1"/>
      <dgm:spPr/>
    </dgm:pt>
    <dgm:pt modelId="{75317D2B-49F3-41F7-BA6C-A3953701CFA3}" type="pres">
      <dgm:prSet presAssocID="{FD7D0B66-9287-4E36-8F0E-B128D94F2F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402D6-5DE9-4CAC-BB73-82D36E0D74CE}" type="pres">
      <dgm:prSet presAssocID="{FD7D0B66-9287-4E36-8F0E-B128D94F2F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18A48-BC6F-4888-B1D9-1D5DACF2DB72}" type="pres">
      <dgm:prSet presAssocID="{FD7D0B66-9287-4E36-8F0E-B128D94F2F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73CEA-1659-408B-B183-1C8F918925F7}" type="pres">
      <dgm:prSet presAssocID="{FD7D0B66-9287-4E36-8F0E-B128D94F2F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653529-DD9E-4326-A75F-6C05FD6EF15D}" type="presOf" srcId="{CA8B59A9-9CBA-4EAB-BB10-B7CC05C262FE}" destId="{75317D2B-49F3-41F7-BA6C-A3953701CFA3}" srcOrd="0" destOrd="0" presId="urn:microsoft.com/office/officeart/2005/8/layout/matrix2"/>
    <dgm:cxn modelId="{8C77BC27-9E4A-4D75-848D-53EE88DC10B3}" srcId="{FD7D0B66-9287-4E36-8F0E-B128D94F2FB6}" destId="{4361101E-5609-4C72-A69E-5888CA3DE276}" srcOrd="1" destOrd="0" parTransId="{19A8D09F-8D6E-4A73-87E4-116732271E51}" sibTransId="{AB68E943-6538-4F6F-9CAB-25B77C515E55}"/>
    <dgm:cxn modelId="{23874395-C438-4FF4-AA6D-C0F4D46A8B48}" type="presOf" srcId="{FD7D0B66-9287-4E36-8F0E-B128D94F2FB6}" destId="{268C8529-F563-4353-8410-F5EAF1862C25}" srcOrd="0" destOrd="0" presId="urn:microsoft.com/office/officeart/2005/8/layout/matrix2"/>
    <dgm:cxn modelId="{85CFED1F-85E5-4E4D-B00B-34ECF93025BF}" srcId="{FD7D0B66-9287-4E36-8F0E-B128D94F2FB6}" destId="{E22E98F5-5948-475E-9D8D-3A9FAD669F24}" srcOrd="3" destOrd="0" parTransId="{02FCD371-D6AC-48BF-BF4D-3284E1F90188}" sibTransId="{40BCCCCC-CED9-4B20-8F97-17C183982654}"/>
    <dgm:cxn modelId="{7F4511B9-2D84-49E0-AFC6-3B397102F71B}" type="presOf" srcId="{E22E98F5-5948-475E-9D8D-3A9FAD669F24}" destId="{FBE73CEA-1659-408B-B183-1C8F918925F7}" srcOrd="0" destOrd="0" presId="urn:microsoft.com/office/officeart/2005/8/layout/matrix2"/>
    <dgm:cxn modelId="{32A1043F-39A5-441C-BEB3-371868115E90}" type="presOf" srcId="{BD0F8F48-CB84-451B-8DFB-03ACE478FAB6}" destId="{DFE18A48-BC6F-4888-B1D9-1D5DACF2DB72}" srcOrd="0" destOrd="0" presId="urn:microsoft.com/office/officeart/2005/8/layout/matrix2"/>
    <dgm:cxn modelId="{1F4421BC-22E2-48B2-8F45-48EF91B9116A}" srcId="{FD7D0B66-9287-4E36-8F0E-B128D94F2FB6}" destId="{CA8B59A9-9CBA-4EAB-BB10-B7CC05C262FE}" srcOrd="0" destOrd="0" parTransId="{8DBE708B-4CFE-4BA8-8B2B-AB5CCD25D1F6}" sibTransId="{75E99FCA-03D7-472F-AD61-E4B6126C1106}"/>
    <dgm:cxn modelId="{288EFCB8-2975-47DE-B2D6-D368BEFA5ED6}" type="presOf" srcId="{4361101E-5609-4C72-A69E-5888CA3DE276}" destId="{B49402D6-5DE9-4CAC-BB73-82D36E0D74CE}" srcOrd="0" destOrd="0" presId="urn:microsoft.com/office/officeart/2005/8/layout/matrix2"/>
    <dgm:cxn modelId="{742197BD-9E49-4378-BE4C-F05FDF33C641}" srcId="{FD7D0B66-9287-4E36-8F0E-B128D94F2FB6}" destId="{BD0F8F48-CB84-451B-8DFB-03ACE478FAB6}" srcOrd="2" destOrd="0" parTransId="{2BD4E659-C234-42A2-8190-5E682F064B21}" sibTransId="{67B0B60F-63EE-4F17-B591-D8C20AB78BE9}"/>
    <dgm:cxn modelId="{72F037AD-1168-45B5-8721-AEE8AA082591}" type="presParOf" srcId="{268C8529-F563-4353-8410-F5EAF1862C25}" destId="{60B2BB1F-7E57-4F2F-A2BD-0982C39095B7}" srcOrd="0" destOrd="0" presId="urn:microsoft.com/office/officeart/2005/8/layout/matrix2"/>
    <dgm:cxn modelId="{9F291700-5664-437C-BF9C-A66AF4547E09}" type="presParOf" srcId="{268C8529-F563-4353-8410-F5EAF1862C25}" destId="{75317D2B-49F3-41F7-BA6C-A3953701CFA3}" srcOrd="1" destOrd="0" presId="urn:microsoft.com/office/officeart/2005/8/layout/matrix2"/>
    <dgm:cxn modelId="{5D75339A-F7C7-46B4-AC65-738831EA9738}" type="presParOf" srcId="{268C8529-F563-4353-8410-F5EAF1862C25}" destId="{B49402D6-5DE9-4CAC-BB73-82D36E0D74CE}" srcOrd="2" destOrd="0" presId="urn:microsoft.com/office/officeart/2005/8/layout/matrix2"/>
    <dgm:cxn modelId="{668161D0-D9DF-4B77-8D1E-09D0418102F5}" type="presParOf" srcId="{268C8529-F563-4353-8410-F5EAF1862C25}" destId="{DFE18A48-BC6F-4888-B1D9-1D5DACF2DB72}" srcOrd="3" destOrd="0" presId="urn:microsoft.com/office/officeart/2005/8/layout/matrix2"/>
    <dgm:cxn modelId="{F85FEEF5-DFAD-4641-ABDB-13657487B8A4}" type="presParOf" srcId="{268C8529-F563-4353-8410-F5EAF1862C25}" destId="{FBE73CEA-1659-408B-B183-1C8F918925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7D0B66-9287-4E36-8F0E-B128D94F2FB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8B59A9-9CBA-4EAB-BB10-B7CC05C262FE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Comunidad de académicos</a:t>
          </a:r>
          <a:endParaRPr lang="es-ES" dirty="0">
            <a:solidFill>
              <a:srgbClr val="002060"/>
            </a:solidFill>
          </a:endParaRPr>
        </a:p>
      </dgm:t>
    </dgm:pt>
    <dgm:pt modelId="{8DBE708B-4CFE-4BA8-8B2B-AB5CCD25D1F6}" type="parTrans" cxnId="{1F4421BC-22E2-48B2-8F45-48EF91B9116A}">
      <dgm:prSet/>
      <dgm:spPr/>
      <dgm:t>
        <a:bodyPr/>
        <a:lstStyle/>
        <a:p>
          <a:endParaRPr lang="es-ES"/>
        </a:p>
      </dgm:t>
    </dgm:pt>
    <dgm:pt modelId="{75E99FCA-03D7-472F-AD61-E4B6126C1106}" type="sibTrans" cxnId="{1F4421BC-22E2-48B2-8F45-48EF91B9116A}">
      <dgm:prSet/>
      <dgm:spPr/>
      <dgm:t>
        <a:bodyPr/>
        <a:lstStyle/>
        <a:p>
          <a:endParaRPr lang="es-ES"/>
        </a:p>
      </dgm:t>
    </dgm:pt>
    <dgm:pt modelId="{4361101E-5609-4C72-A69E-5888CA3DE27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Instrumento de agendas políticas</a:t>
          </a:r>
          <a:endParaRPr lang="es-ES" dirty="0">
            <a:solidFill>
              <a:srgbClr val="002060"/>
            </a:solidFill>
          </a:endParaRPr>
        </a:p>
      </dgm:t>
    </dgm:pt>
    <dgm:pt modelId="{19A8D09F-8D6E-4A73-87E4-116732271E51}" type="parTrans" cxnId="{8C77BC27-9E4A-4D75-848D-53EE88DC10B3}">
      <dgm:prSet/>
      <dgm:spPr/>
      <dgm:t>
        <a:bodyPr/>
        <a:lstStyle/>
        <a:p>
          <a:endParaRPr lang="es-ES"/>
        </a:p>
      </dgm:t>
    </dgm:pt>
    <dgm:pt modelId="{AB68E943-6538-4F6F-9CAB-25B77C515E55}" type="sibTrans" cxnId="{8C77BC27-9E4A-4D75-848D-53EE88DC10B3}">
      <dgm:prSet/>
      <dgm:spPr/>
      <dgm:t>
        <a:bodyPr/>
        <a:lstStyle/>
        <a:p>
          <a:endParaRPr lang="es-ES"/>
        </a:p>
      </dgm:t>
    </dgm:pt>
    <dgm:pt modelId="{BD0F8F48-CB84-451B-8DFB-03ACE478FAB6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Democracia representativa</a:t>
          </a:r>
          <a:endParaRPr lang="es-ES" dirty="0">
            <a:solidFill>
              <a:srgbClr val="002060"/>
            </a:solidFill>
          </a:endParaRPr>
        </a:p>
      </dgm:t>
    </dgm:pt>
    <dgm:pt modelId="{2BD4E659-C234-42A2-8190-5E682F064B21}" type="parTrans" cxnId="{742197BD-9E49-4378-BE4C-F05FDF33C641}">
      <dgm:prSet/>
      <dgm:spPr/>
      <dgm:t>
        <a:bodyPr/>
        <a:lstStyle/>
        <a:p>
          <a:endParaRPr lang="es-ES"/>
        </a:p>
      </dgm:t>
    </dgm:pt>
    <dgm:pt modelId="{67B0B60F-63EE-4F17-B591-D8C20AB78BE9}" type="sibTrans" cxnId="{742197BD-9E49-4378-BE4C-F05FDF33C641}">
      <dgm:prSet/>
      <dgm:spPr/>
      <dgm:t>
        <a:bodyPr/>
        <a:lstStyle/>
        <a:p>
          <a:endParaRPr lang="es-ES"/>
        </a:p>
      </dgm:t>
    </dgm:pt>
    <dgm:pt modelId="{E22E98F5-5948-475E-9D8D-3A9FAD669F24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rgbClr val="002060"/>
              </a:solidFill>
            </a:rPr>
            <a:t>Institución de servicios integrada a mercados</a:t>
          </a:r>
          <a:endParaRPr lang="es-ES" dirty="0">
            <a:solidFill>
              <a:srgbClr val="002060"/>
            </a:solidFill>
          </a:endParaRPr>
        </a:p>
      </dgm:t>
    </dgm:pt>
    <dgm:pt modelId="{02FCD371-D6AC-48BF-BF4D-3284E1F90188}" type="parTrans" cxnId="{85CFED1F-85E5-4E4D-B00B-34ECF93025BF}">
      <dgm:prSet/>
      <dgm:spPr/>
      <dgm:t>
        <a:bodyPr/>
        <a:lstStyle/>
        <a:p>
          <a:endParaRPr lang="es-ES"/>
        </a:p>
      </dgm:t>
    </dgm:pt>
    <dgm:pt modelId="{40BCCCCC-CED9-4B20-8F97-17C183982654}" type="sibTrans" cxnId="{85CFED1F-85E5-4E4D-B00B-34ECF93025BF}">
      <dgm:prSet/>
      <dgm:spPr/>
      <dgm:t>
        <a:bodyPr/>
        <a:lstStyle/>
        <a:p>
          <a:endParaRPr lang="es-ES"/>
        </a:p>
      </dgm:t>
    </dgm:pt>
    <dgm:pt modelId="{268C8529-F563-4353-8410-F5EAF1862C25}" type="pres">
      <dgm:prSet presAssocID="{FD7D0B66-9287-4E36-8F0E-B128D94F2F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B2BB1F-7E57-4F2F-A2BD-0982C39095B7}" type="pres">
      <dgm:prSet presAssocID="{FD7D0B66-9287-4E36-8F0E-B128D94F2FB6}" presName="axisShape" presStyleLbl="bgShp" presStyleIdx="0" presStyleCnt="1" custLinFactX="-100000" custLinFactNeighborX="-167256" custLinFactNeighborY="12971"/>
      <dgm:spPr/>
    </dgm:pt>
    <dgm:pt modelId="{75317D2B-49F3-41F7-BA6C-A3953701CFA3}" type="pres">
      <dgm:prSet presAssocID="{FD7D0B66-9287-4E36-8F0E-B128D94F2F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402D6-5DE9-4CAC-BB73-82D36E0D74CE}" type="pres">
      <dgm:prSet presAssocID="{FD7D0B66-9287-4E36-8F0E-B128D94F2F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18A48-BC6F-4888-B1D9-1D5DACF2DB72}" type="pres">
      <dgm:prSet presAssocID="{FD7D0B66-9287-4E36-8F0E-B128D94F2F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73CEA-1659-408B-B183-1C8F918925F7}" type="pres">
      <dgm:prSet presAssocID="{FD7D0B66-9287-4E36-8F0E-B128D94F2F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653529-DD9E-4326-A75F-6C05FD6EF15D}" type="presOf" srcId="{CA8B59A9-9CBA-4EAB-BB10-B7CC05C262FE}" destId="{75317D2B-49F3-41F7-BA6C-A3953701CFA3}" srcOrd="0" destOrd="0" presId="urn:microsoft.com/office/officeart/2005/8/layout/matrix2"/>
    <dgm:cxn modelId="{8C77BC27-9E4A-4D75-848D-53EE88DC10B3}" srcId="{FD7D0B66-9287-4E36-8F0E-B128D94F2FB6}" destId="{4361101E-5609-4C72-A69E-5888CA3DE276}" srcOrd="1" destOrd="0" parTransId="{19A8D09F-8D6E-4A73-87E4-116732271E51}" sibTransId="{AB68E943-6538-4F6F-9CAB-25B77C515E55}"/>
    <dgm:cxn modelId="{23874395-C438-4FF4-AA6D-C0F4D46A8B48}" type="presOf" srcId="{FD7D0B66-9287-4E36-8F0E-B128D94F2FB6}" destId="{268C8529-F563-4353-8410-F5EAF1862C25}" srcOrd="0" destOrd="0" presId="urn:microsoft.com/office/officeart/2005/8/layout/matrix2"/>
    <dgm:cxn modelId="{85CFED1F-85E5-4E4D-B00B-34ECF93025BF}" srcId="{FD7D0B66-9287-4E36-8F0E-B128D94F2FB6}" destId="{E22E98F5-5948-475E-9D8D-3A9FAD669F24}" srcOrd="3" destOrd="0" parTransId="{02FCD371-D6AC-48BF-BF4D-3284E1F90188}" sibTransId="{40BCCCCC-CED9-4B20-8F97-17C183982654}"/>
    <dgm:cxn modelId="{7F4511B9-2D84-49E0-AFC6-3B397102F71B}" type="presOf" srcId="{E22E98F5-5948-475E-9D8D-3A9FAD669F24}" destId="{FBE73CEA-1659-408B-B183-1C8F918925F7}" srcOrd="0" destOrd="0" presId="urn:microsoft.com/office/officeart/2005/8/layout/matrix2"/>
    <dgm:cxn modelId="{32A1043F-39A5-441C-BEB3-371868115E90}" type="presOf" srcId="{BD0F8F48-CB84-451B-8DFB-03ACE478FAB6}" destId="{DFE18A48-BC6F-4888-B1D9-1D5DACF2DB72}" srcOrd="0" destOrd="0" presId="urn:microsoft.com/office/officeart/2005/8/layout/matrix2"/>
    <dgm:cxn modelId="{1F4421BC-22E2-48B2-8F45-48EF91B9116A}" srcId="{FD7D0B66-9287-4E36-8F0E-B128D94F2FB6}" destId="{CA8B59A9-9CBA-4EAB-BB10-B7CC05C262FE}" srcOrd="0" destOrd="0" parTransId="{8DBE708B-4CFE-4BA8-8B2B-AB5CCD25D1F6}" sibTransId="{75E99FCA-03D7-472F-AD61-E4B6126C1106}"/>
    <dgm:cxn modelId="{288EFCB8-2975-47DE-B2D6-D368BEFA5ED6}" type="presOf" srcId="{4361101E-5609-4C72-A69E-5888CA3DE276}" destId="{B49402D6-5DE9-4CAC-BB73-82D36E0D74CE}" srcOrd="0" destOrd="0" presId="urn:microsoft.com/office/officeart/2005/8/layout/matrix2"/>
    <dgm:cxn modelId="{742197BD-9E49-4378-BE4C-F05FDF33C641}" srcId="{FD7D0B66-9287-4E36-8F0E-B128D94F2FB6}" destId="{BD0F8F48-CB84-451B-8DFB-03ACE478FAB6}" srcOrd="2" destOrd="0" parTransId="{2BD4E659-C234-42A2-8190-5E682F064B21}" sibTransId="{67B0B60F-63EE-4F17-B591-D8C20AB78BE9}"/>
    <dgm:cxn modelId="{72F037AD-1168-45B5-8721-AEE8AA082591}" type="presParOf" srcId="{268C8529-F563-4353-8410-F5EAF1862C25}" destId="{60B2BB1F-7E57-4F2F-A2BD-0982C39095B7}" srcOrd="0" destOrd="0" presId="urn:microsoft.com/office/officeart/2005/8/layout/matrix2"/>
    <dgm:cxn modelId="{9F291700-5664-437C-BF9C-A66AF4547E09}" type="presParOf" srcId="{268C8529-F563-4353-8410-F5EAF1862C25}" destId="{75317D2B-49F3-41F7-BA6C-A3953701CFA3}" srcOrd="1" destOrd="0" presId="urn:microsoft.com/office/officeart/2005/8/layout/matrix2"/>
    <dgm:cxn modelId="{5D75339A-F7C7-46B4-AC65-738831EA9738}" type="presParOf" srcId="{268C8529-F563-4353-8410-F5EAF1862C25}" destId="{B49402D6-5DE9-4CAC-BB73-82D36E0D74CE}" srcOrd="2" destOrd="0" presId="urn:microsoft.com/office/officeart/2005/8/layout/matrix2"/>
    <dgm:cxn modelId="{668161D0-D9DF-4B77-8D1E-09D0418102F5}" type="presParOf" srcId="{268C8529-F563-4353-8410-F5EAF1862C25}" destId="{DFE18A48-BC6F-4888-B1D9-1D5DACF2DB72}" srcOrd="3" destOrd="0" presId="urn:microsoft.com/office/officeart/2005/8/layout/matrix2"/>
    <dgm:cxn modelId="{F85FEEF5-DFAD-4641-ABDB-13657487B8A4}" type="presParOf" srcId="{268C8529-F563-4353-8410-F5EAF1862C25}" destId="{FBE73CEA-1659-408B-B183-1C8F918925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9AE3D-4BA2-49AF-B31E-0037467A530B}">
      <dsp:nvSpPr>
        <dsp:cNvPr id="0" name=""/>
        <dsp:cNvSpPr/>
      </dsp:nvSpPr>
      <dsp:spPr>
        <a:xfrm rot="5400000">
          <a:off x="458318" y="1572571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94BEFC-C4D0-4AF4-8F52-21D4B89CE16D}">
      <dsp:nvSpPr>
        <dsp:cNvPr id="0" name=""/>
        <dsp:cNvSpPr/>
      </dsp:nvSpPr>
      <dsp:spPr>
        <a:xfrm>
          <a:off x="231319" y="224866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universidad como institución social</a:t>
          </a:r>
          <a:endParaRPr lang="es-ES" sz="2400" kern="1200" dirty="0"/>
        </a:p>
      </dsp:txBody>
      <dsp:txXfrm>
        <a:off x="231319" y="2248669"/>
        <a:ext cx="2042893" cy="1790715"/>
      </dsp:txXfrm>
    </dsp:sp>
    <dsp:sp modelId="{45DDE572-2CEB-4CAC-BBFF-B41A3C8CEA71}">
      <dsp:nvSpPr>
        <dsp:cNvPr id="0" name=""/>
        <dsp:cNvSpPr/>
      </dsp:nvSpPr>
      <dsp:spPr>
        <a:xfrm>
          <a:off x="1888760" y="1405980"/>
          <a:ext cx="385451" cy="38545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F09853-1C82-45B9-A29B-BAAA9D0B1F66}">
      <dsp:nvSpPr>
        <dsp:cNvPr id="0" name=""/>
        <dsp:cNvSpPr/>
      </dsp:nvSpPr>
      <dsp:spPr>
        <a:xfrm rot="5400000">
          <a:off x="2959218" y="953721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1DD233-9FB4-49A2-A162-040440A7374B}">
      <dsp:nvSpPr>
        <dsp:cNvPr id="0" name=""/>
        <dsp:cNvSpPr/>
      </dsp:nvSpPr>
      <dsp:spPr>
        <a:xfrm>
          <a:off x="2732219" y="162981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Enfoque sistémico de la universidad</a:t>
          </a:r>
          <a:endParaRPr lang="es-ES" sz="2400" kern="1200"/>
        </a:p>
      </dsp:txBody>
      <dsp:txXfrm>
        <a:off x="2732219" y="1629819"/>
        <a:ext cx="2042893" cy="1790715"/>
      </dsp:txXfrm>
    </dsp:sp>
    <dsp:sp modelId="{5E0C9B87-3A70-49F7-9BB5-792355150895}">
      <dsp:nvSpPr>
        <dsp:cNvPr id="0" name=""/>
        <dsp:cNvSpPr/>
      </dsp:nvSpPr>
      <dsp:spPr>
        <a:xfrm>
          <a:off x="4389660" y="787129"/>
          <a:ext cx="385451" cy="38545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03B934-0C20-4A8B-9E6C-D918CC24B4CD}">
      <dsp:nvSpPr>
        <dsp:cNvPr id="0" name=""/>
        <dsp:cNvSpPr/>
      </dsp:nvSpPr>
      <dsp:spPr>
        <a:xfrm rot="5400000">
          <a:off x="5460118" y="334871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4F84F3-08A7-4958-8BAB-0BF34F9EBEFE}">
      <dsp:nvSpPr>
        <dsp:cNvPr id="0" name=""/>
        <dsp:cNvSpPr/>
      </dsp:nvSpPr>
      <dsp:spPr>
        <a:xfrm>
          <a:off x="5233119" y="101096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Gobierno universitario y gestión universitaria</a:t>
          </a:r>
          <a:endParaRPr lang="es-ES" sz="2400" kern="1200"/>
        </a:p>
      </dsp:txBody>
      <dsp:txXfrm>
        <a:off x="5233119" y="1010969"/>
        <a:ext cx="2042893" cy="1790715"/>
      </dsp:txXfrm>
    </dsp:sp>
    <dsp:sp modelId="{EE5022C5-0CD9-4422-B649-850C0C563F4D}">
      <dsp:nvSpPr>
        <dsp:cNvPr id="0" name=""/>
        <dsp:cNvSpPr/>
      </dsp:nvSpPr>
      <dsp:spPr>
        <a:xfrm>
          <a:off x="6890560" y="168279"/>
          <a:ext cx="385451" cy="38545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08905-ACFB-4539-AE01-F23EA62486E1}">
      <dsp:nvSpPr>
        <dsp:cNvPr id="0" name=""/>
        <dsp:cNvSpPr/>
      </dsp:nvSpPr>
      <dsp:spPr>
        <a:xfrm rot="5400000">
          <a:off x="7961019" y="-283978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D3FD7A-95AF-48F3-B40F-CECB437AA837}">
      <dsp:nvSpPr>
        <dsp:cNvPr id="0" name=""/>
        <dsp:cNvSpPr/>
      </dsp:nvSpPr>
      <dsp:spPr>
        <a:xfrm>
          <a:off x="7734019" y="39211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Retos al gobierno y a la gestión universitaria</a:t>
          </a:r>
          <a:endParaRPr lang="es-ES" sz="2400" kern="1200"/>
        </a:p>
      </dsp:txBody>
      <dsp:txXfrm>
        <a:off x="7734019" y="392119"/>
        <a:ext cx="2042893" cy="17907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4BF0D-302E-4B23-A8CF-53E518D7AECD}">
      <dsp:nvSpPr>
        <dsp:cNvPr id="0" name=""/>
        <dsp:cNvSpPr/>
      </dsp:nvSpPr>
      <dsp:spPr>
        <a:xfrm>
          <a:off x="0" y="1976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4401B-7C2C-44F5-822D-D1564BA43CA7}">
      <dsp:nvSpPr>
        <dsp:cNvPr id="0" name=""/>
        <dsp:cNvSpPr/>
      </dsp:nvSpPr>
      <dsp:spPr>
        <a:xfrm>
          <a:off x="0" y="1976"/>
          <a:ext cx="9358808" cy="67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Comunidad de académicos regida por normas y valores académicos</a:t>
          </a:r>
          <a:endParaRPr lang="es-ES" sz="1700" kern="1200" dirty="0"/>
        </a:p>
      </dsp:txBody>
      <dsp:txXfrm>
        <a:off x="0" y="1976"/>
        <a:ext cx="9358808" cy="674054"/>
      </dsp:txXfrm>
    </dsp:sp>
    <dsp:sp modelId="{099100D2-7483-468D-A70E-61ABFC265198}">
      <dsp:nvSpPr>
        <dsp:cNvPr id="0" name=""/>
        <dsp:cNvSpPr/>
      </dsp:nvSpPr>
      <dsp:spPr>
        <a:xfrm>
          <a:off x="0" y="676031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D6DFE-0D3A-4EB1-8FCA-D58479B2975D}">
      <dsp:nvSpPr>
        <dsp:cNvPr id="0" name=""/>
        <dsp:cNvSpPr/>
      </dsp:nvSpPr>
      <dsp:spPr>
        <a:xfrm>
          <a:off x="0" y="676031"/>
          <a:ext cx="9358808" cy="67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Fundada en las libertades de cátedra y de aprendizaje</a:t>
          </a:r>
          <a:endParaRPr lang="es-ES" sz="1700" kern="1200" dirty="0"/>
        </a:p>
      </dsp:txBody>
      <dsp:txXfrm>
        <a:off x="0" y="676031"/>
        <a:ext cx="9358808" cy="674054"/>
      </dsp:txXfrm>
    </dsp:sp>
    <dsp:sp modelId="{F61FC5EC-6AC9-4A03-A156-AAE483DD1DFA}">
      <dsp:nvSpPr>
        <dsp:cNvPr id="0" name=""/>
        <dsp:cNvSpPr/>
      </dsp:nvSpPr>
      <dsp:spPr>
        <a:xfrm>
          <a:off x="0" y="1350086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7C38F-3457-47D5-BBF2-C04C037CB1C8}">
      <dsp:nvSpPr>
        <dsp:cNvPr id="0" name=""/>
        <dsp:cNvSpPr/>
      </dsp:nvSpPr>
      <dsp:spPr>
        <a:xfrm>
          <a:off x="0" y="1350086"/>
          <a:ext cx="9358808" cy="67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Beneficia a la sociedad, más que a </a:t>
          </a:r>
          <a:r>
            <a:rPr lang="es-ES" sz="1700" kern="1200" dirty="0" err="1" smtClean="0"/>
            <a:t>stakeholders</a:t>
          </a:r>
          <a:r>
            <a:rPr lang="es-ES" sz="1700" kern="1200" dirty="0" smtClean="0"/>
            <a:t> concretos</a:t>
          </a:r>
          <a:endParaRPr lang="es-ES" sz="1700" kern="1200" dirty="0"/>
        </a:p>
      </dsp:txBody>
      <dsp:txXfrm>
        <a:off x="0" y="1350086"/>
        <a:ext cx="9358808" cy="674054"/>
      </dsp:txXfrm>
    </dsp:sp>
    <dsp:sp modelId="{B8A718B7-D9E7-4E17-9DF8-F4BB2223C593}">
      <dsp:nvSpPr>
        <dsp:cNvPr id="0" name=""/>
        <dsp:cNvSpPr/>
      </dsp:nvSpPr>
      <dsp:spPr>
        <a:xfrm>
          <a:off x="0" y="2024141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D71E8-75E6-4B7C-B293-29C18621629B}">
      <dsp:nvSpPr>
        <dsp:cNvPr id="0" name=""/>
        <dsp:cNvSpPr/>
      </dsp:nvSpPr>
      <dsp:spPr>
        <a:xfrm>
          <a:off x="0" y="2024141"/>
          <a:ext cx="9358808" cy="67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Organización: Autonomía individual y disciplinaria, con visón compartida de U a partir del ensamblaje de subsistemas disciplinares que fijan códigos de conducta, conceptos, ideas y creencias</a:t>
          </a:r>
          <a:endParaRPr lang="es-ES" sz="1700" kern="1200" dirty="0"/>
        </a:p>
      </dsp:txBody>
      <dsp:txXfrm>
        <a:off x="0" y="2024141"/>
        <a:ext cx="9358808" cy="674054"/>
      </dsp:txXfrm>
    </dsp:sp>
    <dsp:sp modelId="{4FE58434-D085-42DB-927C-DD12CEEF9B63}">
      <dsp:nvSpPr>
        <dsp:cNvPr id="0" name=""/>
        <dsp:cNvSpPr/>
      </dsp:nvSpPr>
      <dsp:spPr>
        <a:xfrm>
          <a:off x="0" y="2698196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BA331-FE42-402C-957B-33034C1AF279}">
      <dsp:nvSpPr>
        <dsp:cNvPr id="0" name=""/>
        <dsp:cNvSpPr/>
      </dsp:nvSpPr>
      <dsp:spPr>
        <a:xfrm>
          <a:off x="0" y="2698196"/>
          <a:ext cx="9358808" cy="67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Evaluación: Revisión por pares académicos</a:t>
          </a:r>
          <a:endParaRPr lang="es-ES" sz="1700" kern="1200" dirty="0"/>
        </a:p>
      </dsp:txBody>
      <dsp:txXfrm>
        <a:off x="0" y="2698196"/>
        <a:ext cx="9358808" cy="674054"/>
      </dsp:txXfrm>
    </dsp:sp>
    <dsp:sp modelId="{F0FBB52D-1D8F-4775-9C8E-CE7F5A15AD80}">
      <dsp:nvSpPr>
        <dsp:cNvPr id="0" name=""/>
        <dsp:cNvSpPr/>
      </dsp:nvSpPr>
      <dsp:spPr>
        <a:xfrm>
          <a:off x="0" y="3372251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B1568-EC4C-4867-9CD1-CF197CDE0223}">
      <dsp:nvSpPr>
        <dsp:cNvPr id="0" name=""/>
        <dsp:cNvSpPr/>
      </dsp:nvSpPr>
      <dsp:spPr>
        <a:xfrm>
          <a:off x="0" y="3372251"/>
          <a:ext cx="9358808" cy="67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Recursos: Protección y financiación del estado</a:t>
          </a:r>
          <a:endParaRPr lang="es-ES" sz="1700" kern="1200" dirty="0"/>
        </a:p>
      </dsp:txBody>
      <dsp:txXfrm>
        <a:off x="0" y="3372251"/>
        <a:ext cx="9358808" cy="6740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BB1F-7E57-4F2F-A2BD-0982C39095B7}">
      <dsp:nvSpPr>
        <dsp:cNvPr id="0" name=""/>
        <dsp:cNvSpPr/>
      </dsp:nvSpPr>
      <dsp:spPr>
        <a:xfrm>
          <a:off x="0" y="0"/>
          <a:ext cx="2023534" cy="2023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7D2B-49F3-41F7-BA6C-A3953701CFA3}">
      <dsp:nvSpPr>
        <dsp:cNvPr id="0" name=""/>
        <dsp:cNvSpPr/>
      </dsp:nvSpPr>
      <dsp:spPr>
        <a:xfrm>
          <a:off x="138654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Comunidad de académicos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71041"/>
        <a:ext cx="730389" cy="730389"/>
      </dsp:txXfrm>
    </dsp:sp>
    <dsp:sp modelId="{B49402D6-5DE9-4CAC-BB73-82D36E0D74CE}">
      <dsp:nvSpPr>
        <dsp:cNvPr id="0" name=""/>
        <dsp:cNvSpPr/>
      </dsp:nvSpPr>
      <dsp:spPr>
        <a:xfrm>
          <a:off x="1089715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Instrumento de agendas políticas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71041"/>
        <a:ext cx="730389" cy="730389"/>
      </dsp:txXfrm>
    </dsp:sp>
    <dsp:sp modelId="{DFE18A48-BC6F-4888-B1D9-1D5DACF2DB72}">
      <dsp:nvSpPr>
        <dsp:cNvPr id="0" name=""/>
        <dsp:cNvSpPr/>
      </dsp:nvSpPr>
      <dsp:spPr>
        <a:xfrm>
          <a:off x="138654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Democracia representativa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122102"/>
        <a:ext cx="730389" cy="730389"/>
      </dsp:txXfrm>
    </dsp:sp>
    <dsp:sp modelId="{FBE73CEA-1659-408B-B183-1C8F918925F7}">
      <dsp:nvSpPr>
        <dsp:cNvPr id="0" name=""/>
        <dsp:cNvSpPr/>
      </dsp:nvSpPr>
      <dsp:spPr>
        <a:xfrm>
          <a:off x="1089715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Institución de servicios integrada a mercados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122102"/>
        <a:ext cx="730389" cy="7303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58434-D085-42DB-927C-DD12CEEF9B63}">
      <dsp:nvSpPr>
        <dsp:cNvPr id="0" name=""/>
        <dsp:cNvSpPr/>
      </dsp:nvSpPr>
      <dsp:spPr>
        <a:xfrm>
          <a:off x="0" y="494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BA331-FE42-402C-957B-33034C1AF279}">
      <dsp:nvSpPr>
        <dsp:cNvPr id="0" name=""/>
        <dsp:cNvSpPr/>
      </dsp:nvSpPr>
      <dsp:spPr>
        <a:xfrm>
          <a:off x="0" y="494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Herramienta institucional para alcanzar los objetivos y las prioridades definidas por los gobiernos</a:t>
          </a:r>
          <a:endParaRPr lang="es-ES" sz="2200" kern="1200" dirty="0"/>
        </a:p>
      </dsp:txBody>
      <dsp:txXfrm>
        <a:off x="0" y="494"/>
        <a:ext cx="9358808" cy="809458"/>
      </dsp:txXfrm>
    </dsp:sp>
    <dsp:sp modelId="{004A078C-D606-49CF-88A1-7C2DE605FA56}">
      <dsp:nvSpPr>
        <dsp:cNvPr id="0" name=""/>
        <dsp:cNvSpPr/>
      </dsp:nvSpPr>
      <dsp:spPr>
        <a:xfrm>
          <a:off x="0" y="809953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3C514-14E4-4BE7-A569-7635D54EFB94}">
      <dsp:nvSpPr>
        <dsp:cNvPr id="0" name=""/>
        <dsp:cNvSpPr/>
      </dsp:nvSpPr>
      <dsp:spPr>
        <a:xfrm>
          <a:off x="0" y="809953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La educación y la investigación fomentan el desarrollo  y constituyen fuentes de riqueza y bienestar </a:t>
          </a:r>
          <a:endParaRPr lang="es-ES" sz="2200" kern="1200" dirty="0"/>
        </a:p>
      </dsp:txBody>
      <dsp:txXfrm>
        <a:off x="0" y="809953"/>
        <a:ext cx="9358808" cy="809458"/>
      </dsp:txXfrm>
    </dsp:sp>
    <dsp:sp modelId="{6B4D1455-9BA1-4E88-9C98-DF485D0047CB}">
      <dsp:nvSpPr>
        <dsp:cNvPr id="0" name=""/>
        <dsp:cNvSpPr/>
      </dsp:nvSpPr>
      <dsp:spPr>
        <a:xfrm>
          <a:off x="0" y="1619412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AAE34-B003-4094-9AA4-4D0E7B5D72E4}">
      <dsp:nvSpPr>
        <dsp:cNvPr id="0" name=""/>
        <dsp:cNvSpPr/>
      </dsp:nvSpPr>
      <dsp:spPr>
        <a:xfrm>
          <a:off x="0" y="1619412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Organización: Comunidades científicas y actividades académicas, interrelacionadas y unificadas por autoridades rectoras. Autonomía delegada</a:t>
          </a:r>
          <a:endParaRPr lang="es-ES" sz="2200" kern="1200" dirty="0"/>
        </a:p>
      </dsp:txBody>
      <dsp:txXfrm>
        <a:off x="0" y="1619412"/>
        <a:ext cx="9358808" cy="809458"/>
      </dsp:txXfrm>
    </dsp:sp>
    <dsp:sp modelId="{31EC9B3E-39DF-4C6B-83F9-67761DA71B41}">
      <dsp:nvSpPr>
        <dsp:cNvPr id="0" name=""/>
        <dsp:cNvSpPr/>
      </dsp:nvSpPr>
      <dsp:spPr>
        <a:xfrm>
          <a:off x="0" y="2428870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5276-74E7-4771-A877-0725D396F041}">
      <dsp:nvSpPr>
        <dsp:cNvPr id="0" name=""/>
        <dsp:cNvSpPr/>
      </dsp:nvSpPr>
      <dsp:spPr>
        <a:xfrm>
          <a:off x="0" y="2428870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Evaluación: Efectividad en el logro de los objetivos políticos fijados</a:t>
          </a:r>
          <a:endParaRPr lang="es-ES" sz="2200" kern="1200" dirty="0"/>
        </a:p>
      </dsp:txBody>
      <dsp:txXfrm>
        <a:off x="0" y="2428870"/>
        <a:ext cx="9358808" cy="809458"/>
      </dsp:txXfrm>
    </dsp:sp>
    <dsp:sp modelId="{8BE8A796-030E-4B6B-AD77-F01E9ED143E2}">
      <dsp:nvSpPr>
        <dsp:cNvPr id="0" name=""/>
        <dsp:cNvSpPr/>
      </dsp:nvSpPr>
      <dsp:spPr>
        <a:xfrm>
          <a:off x="0" y="3238329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24B87-2545-4367-8D3E-F25973E0ED4B}">
      <dsp:nvSpPr>
        <dsp:cNvPr id="0" name=""/>
        <dsp:cNvSpPr/>
      </dsp:nvSpPr>
      <dsp:spPr>
        <a:xfrm>
          <a:off x="0" y="3238329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Recursos: Públicos de acuerdo con resultados y logros</a:t>
          </a:r>
          <a:endParaRPr lang="es-ES" sz="2200" kern="1200" dirty="0"/>
        </a:p>
      </dsp:txBody>
      <dsp:txXfrm>
        <a:off x="0" y="3238329"/>
        <a:ext cx="9358808" cy="8094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BB1F-7E57-4F2F-A2BD-0982C39095B7}">
      <dsp:nvSpPr>
        <dsp:cNvPr id="0" name=""/>
        <dsp:cNvSpPr/>
      </dsp:nvSpPr>
      <dsp:spPr>
        <a:xfrm>
          <a:off x="0" y="0"/>
          <a:ext cx="2023534" cy="2023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7D2B-49F3-41F7-BA6C-A3953701CFA3}">
      <dsp:nvSpPr>
        <dsp:cNvPr id="0" name=""/>
        <dsp:cNvSpPr/>
      </dsp:nvSpPr>
      <dsp:spPr>
        <a:xfrm>
          <a:off x="138654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Comunidad de académicos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71041"/>
        <a:ext cx="730389" cy="730389"/>
      </dsp:txXfrm>
    </dsp:sp>
    <dsp:sp modelId="{B49402D6-5DE9-4CAC-BB73-82D36E0D74CE}">
      <dsp:nvSpPr>
        <dsp:cNvPr id="0" name=""/>
        <dsp:cNvSpPr/>
      </dsp:nvSpPr>
      <dsp:spPr>
        <a:xfrm>
          <a:off x="1089715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Instrumento de agendas políticas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71041"/>
        <a:ext cx="730389" cy="730389"/>
      </dsp:txXfrm>
    </dsp:sp>
    <dsp:sp modelId="{DFE18A48-BC6F-4888-B1D9-1D5DACF2DB72}">
      <dsp:nvSpPr>
        <dsp:cNvPr id="0" name=""/>
        <dsp:cNvSpPr/>
      </dsp:nvSpPr>
      <dsp:spPr>
        <a:xfrm>
          <a:off x="138654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Democracia representativa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122102"/>
        <a:ext cx="730389" cy="730389"/>
      </dsp:txXfrm>
    </dsp:sp>
    <dsp:sp modelId="{FBE73CEA-1659-408B-B183-1C8F918925F7}">
      <dsp:nvSpPr>
        <dsp:cNvPr id="0" name=""/>
        <dsp:cNvSpPr/>
      </dsp:nvSpPr>
      <dsp:spPr>
        <a:xfrm>
          <a:off x="1089715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Institución de servicios integrada a mercados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122102"/>
        <a:ext cx="730389" cy="730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58434-D085-42DB-927C-DD12CEEF9B63}">
      <dsp:nvSpPr>
        <dsp:cNvPr id="0" name=""/>
        <dsp:cNvSpPr/>
      </dsp:nvSpPr>
      <dsp:spPr>
        <a:xfrm>
          <a:off x="0" y="494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BA331-FE42-402C-957B-33034C1AF279}">
      <dsp:nvSpPr>
        <dsp:cNvPr id="0" name=""/>
        <dsp:cNvSpPr/>
      </dsp:nvSpPr>
      <dsp:spPr>
        <a:xfrm>
          <a:off x="0" y="494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Institución para alcanzar los objetivos de grupos de interés internos</a:t>
          </a:r>
          <a:endParaRPr lang="es-ES" sz="1900" kern="1200" dirty="0"/>
        </a:p>
      </dsp:txBody>
      <dsp:txXfrm>
        <a:off x="0" y="494"/>
        <a:ext cx="9358808" cy="809458"/>
      </dsp:txXfrm>
    </dsp:sp>
    <dsp:sp modelId="{E223C221-EDC5-45FC-97C4-C4F66B98BA41}">
      <dsp:nvSpPr>
        <dsp:cNvPr id="0" name=""/>
        <dsp:cNvSpPr/>
      </dsp:nvSpPr>
      <dsp:spPr>
        <a:xfrm>
          <a:off x="0" y="809953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83184-F120-44CB-B9E1-AF349C384837}">
      <dsp:nvSpPr>
        <dsp:cNvPr id="0" name=""/>
        <dsp:cNvSpPr/>
      </dsp:nvSpPr>
      <dsp:spPr>
        <a:xfrm>
          <a:off x="0" y="809953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 el gobierno están representados todos los grupos de interés</a:t>
          </a:r>
          <a:endParaRPr lang="es-ES" sz="1900" kern="1200" dirty="0"/>
        </a:p>
      </dsp:txBody>
      <dsp:txXfrm>
        <a:off x="0" y="809953"/>
        <a:ext cx="9358808" cy="809458"/>
      </dsp:txXfrm>
    </dsp:sp>
    <dsp:sp modelId="{3A38F98F-6309-4F14-9966-92272815B7D5}">
      <dsp:nvSpPr>
        <dsp:cNvPr id="0" name=""/>
        <dsp:cNvSpPr/>
      </dsp:nvSpPr>
      <dsp:spPr>
        <a:xfrm>
          <a:off x="0" y="1619412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4A1B8-A2D4-4655-8787-34D770F7C407}">
      <dsp:nvSpPr>
        <dsp:cNvPr id="0" name=""/>
        <dsp:cNvSpPr/>
      </dsp:nvSpPr>
      <dsp:spPr>
        <a:xfrm>
          <a:off x="0" y="1619412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Prima el carácter formal del proceso de toma de decisiones (elecciones, votaciones, negociaciones, coaliciones) sobre el sentido y los objetivos de las actividades universitarias</a:t>
          </a:r>
          <a:endParaRPr lang="es-ES" sz="1900" kern="1200" dirty="0"/>
        </a:p>
      </dsp:txBody>
      <dsp:txXfrm>
        <a:off x="0" y="1619412"/>
        <a:ext cx="9358808" cy="809458"/>
      </dsp:txXfrm>
    </dsp:sp>
    <dsp:sp modelId="{41EBAF8A-64BA-456E-A5E7-B6C243BCCB70}">
      <dsp:nvSpPr>
        <dsp:cNvPr id="0" name=""/>
        <dsp:cNvSpPr/>
      </dsp:nvSpPr>
      <dsp:spPr>
        <a:xfrm>
          <a:off x="0" y="2428870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7007D-25CA-4F21-B8E5-630EC11A50C3}">
      <dsp:nvSpPr>
        <dsp:cNvPr id="0" name=""/>
        <dsp:cNvSpPr/>
      </dsp:nvSpPr>
      <dsp:spPr>
        <a:xfrm>
          <a:off x="0" y="2428870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Mejoras en las prácticas de gobierno: fortalecimiento de la democracia y la codecisión</a:t>
          </a:r>
          <a:endParaRPr lang="es-ES" sz="1900" kern="1200" dirty="0"/>
        </a:p>
      </dsp:txBody>
      <dsp:txXfrm>
        <a:off x="0" y="2428870"/>
        <a:ext cx="9358808" cy="809458"/>
      </dsp:txXfrm>
    </dsp:sp>
    <dsp:sp modelId="{F050A493-A527-4248-95A3-82E6BB851148}">
      <dsp:nvSpPr>
        <dsp:cNvPr id="0" name=""/>
        <dsp:cNvSpPr/>
      </dsp:nvSpPr>
      <dsp:spPr>
        <a:xfrm>
          <a:off x="0" y="3238329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6D0B-5401-4890-A9C3-DFD47BB2E159}">
      <dsp:nvSpPr>
        <dsp:cNvPr id="0" name=""/>
        <dsp:cNvSpPr/>
      </dsp:nvSpPr>
      <dsp:spPr>
        <a:xfrm>
          <a:off x="0" y="3238329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Democracia interna y autonomía externa</a:t>
          </a:r>
          <a:endParaRPr lang="es-ES" sz="1900" kern="1200" dirty="0"/>
        </a:p>
      </dsp:txBody>
      <dsp:txXfrm>
        <a:off x="0" y="3238329"/>
        <a:ext cx="9358808" cy="8094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BB1F-7E57-4F2F-A2BD-0982C39095B7}">
      <dsp:nvSpPr>
        <dsp:cNvPr id="0" name=""/>
        <dsp:cNvSpPr/>
      </dsp:nvSpPr>
      <dsp:spPr>
        <a:xfrm>
          <a:off x="0" y="0"/>
          <a:ext cx="2023534" cy="2023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7D2B-49F3-41F7-BA6C-A3953701CFA3}">
      <dsp:nvSpPr>
        <dsp:cNvPr id="0" name=""/>
        <dsp:cNvSpPr/>
      </dsp:nvSpPr>
      <dsp:spPr>
        <a:xfrm>
          <a:off x="138654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Comunidad de académicos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71041"/>
        <a:ext cx="730389" cy="730389"/>
      </dsp:txXfrm>
    </dsp:sp>
    <dsp:sp modelId="{B49402D6-5DE9-4CAC-BB73-82D36E0D74CE}">
      <dsp:nvSpPr>
        <dsp:cNvPr id="0" name=""/>
        <dsp:cNvSpPr/>
      </dsp:nvSpPr>
      <dsp:spPr>
        <a:xfrm>
          <a:off x="1089715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Instrumento de agendas políticas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71041"/>
        <a:ext cx="730389" cy="730389"/>
      </dsp:txXfrm>
    </dsp:sp>
    <dsp:sp modelId="{DFE18A48-BC6F-4888-B1D9-1D5DACF2DB72}">
      <dsp:nvSpPr>
        <dsp:cNvPr id="0" name=""/>
        <dsp:cNvSpPr/>
      </dsp:nvSpPr>
      <dsp:spPr>
        <a:xfrm>
          <a:off x="138654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Democracia representativa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122102"/>
        <a:ext cx="730389" cy="730389"/>
      </dsp:txXfrm>
    </dsp:sp>
    <dsp:sp modelId="{FBE73CEA-1659-408B-B183-1C8F918925F7}">
      <dsp:nvSpPr>
        <dsp:cNvPr id="0" name=""/>
        <dsp:cNvSpPr/>
      </dsp:nvSpPr>
      <dsp:spPr>
        <a:xfrm>
          <a:off x="1089715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Institución de servicios integrada a mercados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122102"/>
        <a:ext cx="730389" cy="7303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5118-9FE8-4081-A9E6-8F0F0E4009DD}">
      <dsp:nvSpPr>
        <dsp:cNvPr id="0" name=""/>
        <dsp:cNvSpPr/>
      </dsp:nvSpPr>
      <dsp:spPr>
        <a:xfrm>
          <a:off x="0" y="494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27EB4-F5E5-4240-AB93-75645184B86F}">
      <dsp:nvSpPr>
        <dsp:cNvPr id="0" name=""/>
        <dsp:cNvSpPr/>
      </dsp:nvSpPr>
      <dsp:spPr>
        <a:xfrm>
          <a:off x="0" y="494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Objetivo: La satisfacción de las necesidades de los </a:t>
          </a:r>
          <a:r>
            <a:rPr lang="es-ES" sz="2200" kern="1200" dirty="0" err="1" smtClean="0"/>
            <a:t>stakeholders</a:t>
          </a:r>
          <a:endParaRPr lang="es-ES" sz="2200" kern="1200" dirty="0"/>
        </a:p>
      </dsp:txBody>
      <dsp:txXfrm>
        <a:off x="0" y="494"/>
        <a:ext cx="9358808" cy="809458"/>
      </dsp:txXfrm>
    </dsp:sp>
    <dsp:sp modelId="{80114F39-A9A7-4A87-8C0D-880761F3DD58}">
      <dsp:nvSpPr>
        <dsp:cNvPr id="0" name=""/>
        <dsp:cNvSpPr/>
      </dsp:nvSpPr>
      <dsp:spPr>
        <a:xfrm>
          <a:off x="0" y="809953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39920-14B3-455C-A9A0-8C11CBA3D0D6}">
      <dsp:nvSpPr>
        <dsp:cNvPr id="0" name=""/>
        <dsp:cNvSpPr/>
      </dsp:nvSpPr>
      <dsp:spPr>
        <a:xfrm>
          <a:off x="0" y="809953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La educación y la investigación se “comercializan” en el mercado nacional o internacional</a:t>
          </a:r>
          <a:endParaRPr lang="es-ES" sz="2200" kern="1200" dirty="0"/>
        </a:p>
      </dsp:txBody>
      <dsp:txXfrm>
        <a:off x="0" y="809953"/>
        <a:ext cx="9358808" cy="809458"/>
      </dsp:txXfrm>
    </dsp:sp>
    <dsp:sp modelId="{08EDB5EB-88D7-401A-9ABA-B315514567D1}">
      <dsp:nvSpPr>
        <dsp:cNvPr id="0" name=""/>
        <dsp:cNvSpPr/>
      </dsp:nvSpPr>
      <dsp:spPr>
        <a:xfrm>
          <a:off x="0" y="1619412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33DED-0128-4EAD-BA72-F9C0CFAB04DC}">
      <dsp:nvSpPr>
        <dsp:cNvPr id="0" name=""/>
        <dsp:cNvSpPr/>
      </dsp:nvSpPr>
      <dsp:spPr>
        <a:xfrm>
          <a:off x="0" y="1619412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La información y el conocimiento no son bienes públicos, sino recursos estratégicos para ser competitivos</a:t>
          </a:r>
          <a:endParaRPr lang="es-ES" sz="2200" kern="1200" dirty="0"/>
        </a:p>
      </dsp:txBody>
      <dsp:txXfrm>
        <a:off x="0" y="1619412"/>
        <a:ext cx="9358808" cy="809458"/>
      </dsp:txXfrm>
    </dsp:sp>
    <dsp:sp modelId="{49338BFD-00A4-4A6E-A19F-34B67B173714}">
      <dsp:nvSpPr>
        <dsp:cNvPr id="0" name=""/>
        <dsp:cNvSpPr/>
      </dsp:nvSpPr>
      <dsp:spPr>
        <a:xfrm>
          <a:off x="0" y="2428870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F065D-7EF0-4FE2-A81E-D14C8B15D5DB}">
      <dsp:nvSpPr>
        <dsp:cNvPr id="0" name=""/>
        <dsp:cNvSpPr/>
      </dsp:nvSpPr>
      <dsp:spPr>
        <a:xfrm>
          <a:off x="0" y="2428870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El “mercado” exige adaptaciones y cambios rápidos y liderazgo interno fuerte, unitario y profesional</a:t>
          </a:r>
          <a:endParaRPr lang="es-ES" sz="2200" kern="1200"/>
        </a:p>
      </dsp:txBody>
      <dsp:txXfrm>
        <a:off x="0" y="2428870"/>
        <a:ext cx="9358808" cy="809458"/>
      </dsp:txXfrm>
    </dsp:sp>
    <dsp:sp modelId="{6AAAA3B7-7126-4944-85C2-30FF0A746C11}">
      <dsp:nvSpPr>
        <dsp:cNvPr id="0" name=""/>
        <dsp:cNvSpPr/>
      </dsp:nvSpPr>
      <dsp:spPr>
        <a:xfrm>
          <a:off x="0" y="3238329"/>
          <a:ext cx="935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B781C-9ABC-432D-9083-394CC1DB02DA}">
      <dsp:nvSpPr>
        <dsp:cNvPr id="0" name=""/>
        <dsp:cNvSpPr/>
      </dsp:nvSpPr>
      <dsp:spPr>
        <a:xfrm>
          <a:off x="0" y="3238329"/>
          <a:ext cx="9358808" cy="80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Un buen liderazgo si es emprendedor</a:t>
          </a:r>
          <a:endParaRPr lang="es-ES" sz="2200" kern="1200"/>
        </a:p>
      </dsp:txBody>
      <dsp:txXfrm>
        <a:off x="0" y="3238329"/>
        <a:ext cx="9358808" cy="8094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ED4A5-5738-4377-A72F-49318A0A0B3F}">
      <dsp:nvSpPr>
        <dsp:cNvPr id="0" name=""/>
        <dsp:cNvSpPr/>
      </dsp:nvSpPr>
      <dsp:spPr>
        <a:xfrm>
          <a:off x="771472" y="0"/>
          <a:ext cx="1107830" cy="11078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27D84-89BE-4284-B438-A37C9A018056}">
      <dsp:nvSpPr>
        <dsp:cNvPr id="0" name=""/>
        <dsp:cNvSpPr/>
      </dsp:nvSpPr>
      <dsp:spPr>
        <a:xfrm>
          <a:off x="882255" y="110783"/>
          <a:ext cx="886264" cy="886264"/>
        </a:xfrm>
        <a:prstGeom prst="pie">
          <a:avLst>
            <a:gd name="adj1" fmla="val 126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A0391-3852-4049-9802-A1EC31975533}">
      <dsp:nvSpPr>
        <dsp:cNvPr id="0" name=""/>
        <dsp:cNvSpPr/>
      </dsp:nvSpPr>
      <dsp:spPr>
        <a:xfrm rot="16200000">
          <a:off x="-502533" y="2492619"/>
          <a:ext cx="3212709" cy="66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GOBIERNO INSTITUCIONAL</a:t>
          </a:r>
          <a:endParaRPr lang="es-ES" sz="2300" kern="1200" dirty="0"/>
        </a:p>
      </dsp:txBody>
      <dsp:txXfrm>
        <a:off x="-502533" y="2492619"/>
        <a:ext cx="3212709" cy="664698"/>
      </dsp:txXfrm>
    </dsp:sp>
    <dsp:sp modelId="{97A73EC1-7CEE-4461-9452-94B3DA78699E}">
      <dsp:nvSpPr>
        <dsp:cNvPr id="0" name=""/>
        <dsp:cNvSpPr/>
      </dsp:nvSpPr>
      <dsp:spPr>
        <a:xfrm>
          <a:off x="1546953" y="0"/>
          <a:ext cx="2215661" cy="4431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de políticas, estrategias, decisiones, estructuras y procesos, encaminadas al cumplimiento de su misión, a través de su proyecto institucional, con criterios de ética, eficiencia, eficacia, calidad, integridad, transparencia y un enfoque participativo de sus actores.</a:t>
          </a:r>
          <a:endParaRPr lang="es-ES" sz="1800" kern="1200" dirty="0"/>
        </a:p>
      </dsp:txBody>
      <dsp:txXfrm>
        <a:off x="1546953" y="0"/>
        <a:ext cx="2215661" cy="4431323"/>
      </dsp:txXfrm>
    </dsp:sp>
    <dsp:sp modelId="{285775E1-04C1-442F-B081-C0A6B3206A8F}">
      <dsp:nvSpPr>
        <dsp:cNvPr id="0" name=""/>
        <dsp:cNvSpPr/>
      </dsp:nvSpPr>
      <dsp:spPr>
        <a:xfrm>
          <a:off x="4251080" y="0"/>
          <a:ext cx="1107830" cy="11078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33136-050F-469E-98E3-19F5A6486A9B}">
      <dsp:nvSpPr>
        <dsp:cNvPr id="0" name=""/>
        <dsp:cNvSpPr/>
      </dsp:nvSpPr>
      <dsp:spPr>
        <a:xfrm>
          <a:off x="4361863" y="110783"/>
          <a:ext cx="886264" cy="88626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1B8F2-FF8D-4E6D-AE55-0B3C40FC9987}">
      <dsp:nvSpPr>
        <dsp:cNvPr id="0" name=""/>
        <dsp:cNvSpPr/>
      </dsp:nvSpPr>
      <dsp:spPr>
        <a:xfrm rot="16200000">
          <a:off x="2977075" y="2492619"/>
          <a:ext cx="3212709" cy="66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GOBERNABILIDAD</a:t>
          </a:r>
          <a:endParaRPr lang="es-ES" sz="2300" kern="1200" dirty="0"/>
        </a:p>
      </dsp:txBody>
      <dsp:txXfrm>
        <a:off x="2977075" y="2492619"/>
        <a:ext cx="3212709" cy="664698"/>
      </dsp:txXfrm>
    </dsp:sp>
    <dsp:sp modelId="{93C5D772-6BF2-45F4-AB4A-A710A8ADE550}">
      <dsp:nvSpPr>
        <dsp:cNvPr id="0" name=""/>
        <dsp:cNvSpPr/>
      </dsp:nvSpPr>
      <dsp:spPr>
        <a:xfrm>
          <a:off x="5026562" y="0"/>
          <a:ext cx="2215661" cy="4431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Conjunto de condiciones y recursos que posibilitan a un órgano colegiado de gobierno y a un directivo el ejercicio real y legítimo del poder que formalmente se le ha entregado para el cumplimiento con calidad y pertinencia de los objetivos y los fines asignados en un contexto institucional específico.</a:t>
          </a:r>
          <a:endParaRPr lang="es-E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.</a:t>
          </a:r>
          <a:endParaRPr lang="es-ES" sz="1800" kern="1200" dirty="0"/>
        </a:p>
      </dsp:txBody>
      <dsp:txXfrm>
        <a:off x="5026562" y="0"/>
        <a:ext cx="2215661" cy="4431323"/>
      </dsp:txXfrm>
    </dsp:sp>
    <dsp:sp modelId="{18FBF54C-5F32-46F3-9CCC-CDED734F52F7}">
      <dsp:nvSpPr>
        <dsp:cNvPr id="0" name=""/>
        <dsp:cNvSpPr/>
      </dsp:nvSpPr>
      <dsp:spPr>
        <a:xfrm>
          <a:off x="7730688" y="0"/>
          <a:ext cx="1107830" cy="11078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FA3CA-DC0F-4565-BDA1-96EF3525D659}">
      <dsp:nvSpPr>
        <dsp:cNvPr id="0" name=""/>
        <dsp:cNvSpPr/>
      </dsp:nvSpPr>
      <dsp:spPr>
        <a:xfrm>
          <a:off x="7841472" y="110783"/>
          <a:ext cx="886264" cy="886264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D2EC6-7A7B-4465-8DD1-26EC6951840E}">
      <dsp:nvSpPr>
        <dsp:cNvPr id="0" name=""/>
        <dsp:cNvSpPr/>
      </dsp:nvSpPr>
      <dsp:spPr>
        <a:xfrm rot="16200000">
          <a:off x="6456683" y="2492619"/>
          <a:ext cx="3212709" cy="66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GOBERNANZA</a:t>
          </a:r>
          <a:endParaRPr lang="es-ES" sz="2300" kern="1200" dirty="0"/>
        </a:p>
      </dsp:txBody>
      <dsp:txXfrm>
        <a:off x="6456683" y="2492619"/>
        <a:ext cx="3212709" cy="664698"/>
      </dsp:txXfrm>
    </dsp:sp>
    <dsp:sp modelId="{30D99CE2-0E99-422F-9B74-0CCB9E40ADFE}">
      <dsp:nvSpPr>
        <dsp:cNvPr id="0" name=""/>
        <dsp:cNvSpPr/>
      </dsp:nvSpPr>
      <dsp:spPr>
        <a:xfrm>
          <a:off x="8506170" y="0"/>
          <a:ext cx="2215661" cy="4431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Coexistencia activa de los elementos de gobierno institucional y de las condiciones y recursos de gobernabilidad, en una universidad.</a:t>
          </a:r>
          <a:endParaRPr lang="es-ES" sz="1800" kern="1200" dirty="0"/>
        </a:p>
      </dsp:txBody>
      <dsp:txXfrm>
        <a:off x="8506170" y="0"/>
        <a:ext cx="2215661" cy="44313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06A6-E1FB-4704-B3CB-57C6E4B36698}">
      <dsp:nvSpPr>
        <dsp:cNvPr id="0" name=""/>
        <dsp:cNvSpPr/>
      </dsp:nvSpPr>
      <dsp:spPr>
        <a:xfrm>
          <a:off x="4312" y="342936"/>
          <a:ext cx="2592873" cy="86604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Consolidación de los órganos superiores de gobierno</a:t>
          </a:r>
          <a:endParaRPr lang="es-ES" sz="1700" b="1" kern="1200" dirty="0"/>
        </a:p>
      </dsp:txBody>
      <dsp:txXfrm>
        <a:off x="4312" y="342936"/>
        <a:ext cx="2592873" cy="866040"/>
      </dsp:txXfrm>
    </dsp:sp>
    <dsp:sp modelId="{0E539A38-5C08-4BF6-AC64-6D5B3A48CA61}">
      <dsp:nvSpPr>
        <dsp:cNvPr id="0" name=""/>
        <dsp:cNvSpPr/>
      </dsp:nvSpPr>
      <dsp:spPr>
        <a:xfrm>
          <a:off x="4312" y="1208977"/>
          <a:ext cx="2592873" cy="261324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DA80D-532F-4792-B925-FB672F3C4BDF}">
      <dsp:nvSpPr>
        <dsp:cNvPr id="0" name=""/>
        <dsp:cNvSpPr/>
      </dsp:nvSpPr>
      <dsp:spPr>
        <a:xfrm>
          <a:off x="2960187" y="342936"/>
          <a:ext cx="2592873" cy="86604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Participación de </a:t>
          </a:r>
          <a:r>
            <a:rPr lang="es-ES" sz="1700" b="1" kern="1200" dirty="0" err="1" smtClean="0"/>
            <a:t>stakeholders</a:t>
          </a:r>
          <a:r>
            <a:rPr lang="es-ES" sz="1700" b="1" kern="1200" dirty="0" smtClean="0"/>
            <a:t> externos en la toma de decisiones</a:t>
          </a:r>
          <a:endParaRPr lang="es-ES" sz="1700" b="1" kern="1200" dirty="0"/>
        </a:p>
      </dsp:txBody>
      <dsp:txXfrm>
        <a:off x="2960187" y="342936"/>
        <a:ext cx="2592873" cy="866040"/>
      </dsp:txXfrm>
    </dsp:sp>
    <dsp:sp modelId="{3BF07DAD-E0B4-403F-9E60-FFB7BA8B946B}">
      <dsp:nvSpPr>
        <dsp:cNvPr id="0" name=""/>
        <dsp:cNvSpPr/>
      </dsp:nvSpPr>
      <dsp:spPr>
        <a:xfrm>
          <a:off x="2960187" y="1208977"/>
          <a:ext cx="2592873" cy="261324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700" b="1" kern="1200" dirty="0" smtClean="0"/>
            <a:t>La tensión por el equilibrio externo – interno</a:t>
          </a:r>
          <a:endParaRPr lang="es-ES" sz="17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700" b="1" kern="1200" dirty="0" smtClean="0"/>
            <a:t>Funciones orientadoras, nominadoras y de supervisión</a:t>
          </a:r>
          <a:endParaRPr lang="es-ES" sz="17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700" b="1" kern="1200" dirty="0" smtClean="0"/>
            <a:t>Efectividad mediada por el acceso y la calidad de la información</a:t>
          </a:r>
          <a:endParaRPr lang="es-ES" sz="1700" b="1" kern="1200" dirty="0"/>
        </a:p>
      </dsp:txBody>
      <dsp:txXfrm>
        <a:off x="2960187" y="1208977"/>
        <a:ext cx="2592873" cy="2613240"/>
      </dsp:txXfrm>
    </dsp:sp>
    <dsp:sp modelId="{7829C102-3856-4C71-A175-90419C6A78C3}">
      <dsp:nvSpPr>
        <dsp:cNvPr id="0" name=""/>
        <dsp:cNvSpPr/>
      </dsp:nvSpPr>
      <dsp:spPr>
        <a:xfrm>
          <a:off x="5916063" y="342936"/>
          <a:ext cx="2592873" cy="86604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Profesionalización de la gestión universitaria</a:t>
          </a:r>
          <a:endParaRPr lang="es-ES" sz="1700" b="1" kern="1200" dirty="0"/>
        </a:p>
      </dsp:txBody>
      <dsp:txXfrm>
        <a:off x="5916063" y="342936"/>
        <a:ext cx="2592873" cy="866040"/>
      </dsp:txXfrm>
    </dsp:sp>
    <dsp:sp modelId="{E6294592-F209-4110-A4AB-E0733CF80DF3}">
      <dsp:nvSpPr>
        <dsp:cNvPr id="0" name=""/>
        <dsp:cNvSpPr/>
      </dsp:nvSpPr>
      <dsp:spPr>
        <a:xfrm>
          <a:off x="5916063" y="1208977"/>
          <a:ext cx="2592873" cy="261324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/>
            <a:t>Los académicos son remplazados en el gobierno por profesionales en gestión universitaria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/>
            <a:t>“Profesionales del tercer espacio”</a:t>
          </a:r>
          <a:endParaRPr lang="es-ES" sz="1700" b="1" kern="1200" dirty="0"/>
        </a:p>
      </dsp:txBody>
      <dsp:txXfrm>
        <a:off x="5916063" y="1208977"/>
        <a:ext cx="2592873" cy="2613240"/>
      </dsp:txXfrm>
    </dsp:sp>
    <dsp:sp modelId="{51D921C8-B829-4C24-98AE-DFE7F1FD3BDA}">
      <dsp:nvSpPr>
        <dsp:cNvPr id="0" name=""/>
        <dsp:cNvSpPr/>
      </dsp:nvSpPr>
      <dsp:spPr>
        <a:xfrm>
          <a:off x="8871939" y="342936"/>
          <a:ext cx="2592873" cy="86604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Gestores universitarios</a:t>
          </a:r>
          <a:endParaRPr lang="es-ES" sz="1700" kern="1200" dirty="0"/>
        </a:p>
      </dsp:txBody>
      <dsp:txXfrm>
        <a:off x="8871939" y="342936"/>
        <a:ext cx="2592873" cy="866040"/>
      </dsp:txXfrm>
    </dsp:sp>
    <dsp:sp modelId="{5EFDA9CB-865B-4DD5-8678-FD2FDF8EBA51}">
      <dsp:nvSpPr>
        <dsp:cNvPr id="0" name=""/>
        <dsp:cNvSpPr/>
      </dsp:nvSpPr>
      <dsp:spPr>
        <a:xfrm>
          <a:off x="8871939" y="1208977"/>
          <a:ext cx="2592873" cy="261324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/>
            <a:t>Estatus institucional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/>
            <a:t>Mayores niveles de educación formal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/>
            <a:t>Existencia de una base cognitiva común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/>
            <a:t>Fortalecimiento de sus redes</a:t>
          </a:r>
          <a:endParaRPr lang="es-ES" sz="1700" b="1" kern="1200" dirty="0"/>
        </a:p>
      </dsp:txBody>
      <dsp:txXfrm>
        <a:off x="8871939" y="1208977"/>
        <a:ext cx="2592873" cy="2613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06A6-E1FB-4704-B3CB-57C6E4B36698}">
      <dsp:nvSpPr>
        <dsp:cNvPr id="0" name=""/>
        <dsp:cNvSpPr/>
      </dsp:nvSpPr>
      <dsp:spPr>
        <a:xfrm>
          <a:off x="4313" y="985568"/>
          <a:ext cx="2593643" cy="1030136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Modelos de Rendición de cuentas y revelación de información</a:t>
          </a:r>
          <a:endParaRPr lang="es-ES" sz="1600" b="1" kern="1200" dirty="0"/>
        </a:p>
      </dsp:txBody>
      <dsp:txXfrm>
        <a:off x="4313" y="985568"/>
        <a:ext cx="2593643" cy="1030136"/>
      </dsp:txXfrm>
    </dsp:sp>
    <dsp:sp modelId="{0E539A38-5C08-4BF6-AC64-6D5B3A48CA61}">
      <dsp:nvSpPr>
        <dsp:cNvPr id="0" name=""/>
        <dsp:cNvSpPr/>
      </dsp:nvSpPr>
      <dsp:spPr>
        <a:xfrm>
          <a:off x="4313" y="2015705"/>
          <a:ext cx="2593643" cy="116388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9C193-847F-41E5-ACFD-BD23FC942123}">
      <dsp:nvSpPr>
        <dsp:cNvPr id="0" name=""/>
        <dsp:cNvSpPr/>
      </dsp:nvSpPr>
      <dsp:spPr>
        <a:xfrm>
          <a:off x="2961066" y="985568"/>
          <a:ext cx="2593643" cy="1030136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Gestión sistémica de la calidad, en todos los niveles y con propósitos de rendición de cuentas</a:t>
          </a:r>
        </a:p>
      </dsp:txBody>
      <dsp:txXfrm>
        <a:off x="2961066" y="985568"/>
        <a:ext cx="2593643" cy="1030136"/>
      </dsp:txXfrm>
    </dsp:sp>
    <dsp:sp modelId="{5E968E8A-7147-4363-8297-4699C848F951}">
      <dsp:nvSpPr>
        <dsp:cNvPr id="0" name=""/>
        <dsp:cNvSpPr/>
      </dsp:nvSpPr>
      <dsp:spPr>
        <a:xfrm>
          <a:off x="2961066" y="2015705"/>
          <a:ext cx="2593643" cy="116388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Cumplimiento de objetivos estratégicos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 Desempeño de la organización</a:t>
          </a:r>
        </a:p>
      </dsp:txBody>
      <dsp:txXfrm>
        <a:off x="2961066" y="2015705"/>
        <a:ext cx="2593643" cy="1163880"/>
      </dsp:txXfrm>
    </dsp:sp>
    <dsp:sp modelId="{E61FE031-2223-4D41-B6E7-D139FC863F65}">
      <dsp:nvSpPr>
        <dsp:cNvPr id="0" name=""/>
        <dsp:cNvSpPr/>
      </dsp:nvSpPr>
      <dsp:spPr>
        <a:xfrm>
          <a:off x="5917819" y="985568"/>
          <a:ext cx="2593643" cy="1030136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Dirección y planeación universitaria</a:t>
          </a:r>
        </a:p>
      </dsp:txBody>
      <dsp:txXfrm>
        <a:off x="5917819" y="985568"/>
        <a:ext cx="2593643" cy="1030136"/>
      </dsp:txXfrm>
    </dsp:sp>
    <dsp:sp modelId="{5D39C33D-4140-4815-BA33-716ED8B8FD8A}">
      <dsp:nvSpPr>
        <dsp:cNvPr id="0" name=""/>
        <dsp:cNvSpPr/>
      </dsp:nvSpPr>
      <dsp:spPr>
        <a:xfrm>
          <a:off x="5917819" y="2015705"/>
          <a:ext cx="2593643" cy="116388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Comunicación y seguimiento</a:t>
          </a:r>
        </a:p>
      </dsp:txBody>
      <dsp:txXfrm>
        <a:off x="5917819" y="2015705"/>
        <a:ext cx="2593643" cy="1163880"/>
      </dsp:txXfrm>
    </dsp:sp>
    <dsp:sp modelId="{82B0F5B7-8682-4178-A002-124251477624}">
      <dsp:nvSpPr>
        <dsp:cNvPr id="0" name=""/>
        <dsp:cNvSpPr/>
      </dsp:nvSpPr>
      <dsp:spPr>
        <a:xfrm>
          <a:off x="8874572" y="985568"/>
          <a:ext cx="2593643" cy="1030136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Especialización institucional, creación de perfiles y establecimiento de marcas</a:t>
          </a:r>
        </a:p>
      </dsp:txBody>
      <dsp:txXfrm>
        <a:off x="8874572" y="985568"/>
        <a:ext cx="2593643" cy="1030136"/>
      </dsp:txXfrm>
    </dsp:sp>
    <dsp:sp modelId="{0AADDC46-C062-491C-AAA1-6704B47D0B24}">
      <dsp:nvSpPr>
        <dsp:cNvPr id="0" name=""/>
        <dsp:cNvSpPr/>
      </dsp:nvSpPr>
      <dsp:spPr>
        <a:xfrm>
          <a:off x="8874572" y="2015705"/>
          <a:ext cx="2593643" cy="116388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F2B1B-F84B-460D-A58E-382A7F05C7BB}">
      <dsp:nvSpPr>
        <dsp:cNvPr id="0" name=""/>
        <dsp:cNvSpPr/>
      </dsp:nvSpPr>
      <dsp:spPr>
        <a:xfrm>
          <a:off x="48" y="53019"/>
          <a:ext cx="4667790" cy="777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GENERO PRÓXIMO</a:t>
          </a:r>
          <a:endParaRPr lang="es-ES" sz="2700" b="1" kern="1200" dirty="0"/>
        </a:p>
      </dsp:txBody>
      <dsp:txXfrm>
        <a:off x="48" y="53019"/>
        <a:ext cx="4667790" cy="777600"/>
      </dsp:txXfrm>
    </dsp:sp>
    <dsp:sp modelId="{FDAA2410-D24F-4E9B-98E0-F27A38CCBCC7}">
      <dsp:nvSpPr>
        <dsp:cNvPr id="0" name=""/>
        <dsp:cNvSpPr/>
      </dsp:nvSpPr>
      <dsp:spPr>
        <a:xfrm>
          <a:off x="48" y="830619"/>
          <a:ext cx="4667790" cy="2399473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ACTIVIDAD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COLECTIVA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ORGANIZADA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OBJETIVOS PROPIOS</a:t>
          </a:r>
          <a:endParaRPr lang="es-ES" sz="2700" kern="1200" dirty="0"/>
        </a:p>
      </dsp:txBody>
      <dsp:txXfrm>
        <a:off x="48" y="830619"/>
        <a:ext cx="4667790" cy="2399473"/>
      </dsp:txXfrm>
    </dsp:sp>
    <dsp:sp modelId="{3A2F5A4C-8BC7-4F20-A8A3-08A6823264AE}">
      <dsp:nvSpPr>
        <dsp:cNvPr id="0" name=""/>
        <dsp:cNvSpPr/>
      </dsp:nvSpPr>
      <dsp:spPr>
        <a:xfrm>
          <a:off x="5321329" y="53019"/>
          <a:ext cx="4667790" cy="777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DIFERENCIA ESPECÍFICA</a:t>
          </a:r>
          <a:endParaRPr lang="es-ES" sz="2700" b="1" kern="1200" dirty="0"/>
        </a:p>
      </dsp:txBody>
      <dsp:txXfrm>
        <a:off x="5321329" y="53019"/>
        <a:ext cx="4667790" cy="777600"/>
      </dsp:txXfrm>
    </dsp:sp>
    <dsp:sp modelId="{1F6BE110-D5BC-436C-B2E9-B23F14B6AD4A}">
      <dsp:nvSpPr>
        <dsp:cNvPr id="0" name=""/>
        <dsp:cNvSpPr/>
      </dsp:nvSpPr>
      <dsp:spPr>
        <a:xfrm>
          <a:off x="5321329" y="830619"/>
          <a:ext cx="4667790" cy="2399473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Permanencia de las funciones: F+C+S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C00000"/>
              </a:solidFill>
            </a:rPr>
            <a:t>Autonomía</a:t>
          </a:r>
          <a:endParaRPr lang="es-ES" sz="2700" kern="1200" dirty="0">
            <a:solidFill>
              <a:srgbClr val="C0000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Indispensable para la vida social</a:t>
          </a:r>
          <a:endParaRPr lang="es-ES" sz="2700" kern="1200" dirty="0"/>
        </a:p>
      </dsp:txBody>
      <dsp:txXfrm>
        <a:off x="5321329" y="830619"/>
        <a:ext cx="4667790" cy="23994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5BE32-262A-4916-B58E-1B744D2A3027}">
      <dsp:nvSpPr>
        <dsp:cNvPr id="0" name=""/>
        <dsp:cNvSpPr/>
      </dsp:nvSpPr>
      <dsp:spPr>
        <a:xfrm>
          <a:off x="0" y="1212674"/>
          <a:ext cx="11515188" cy="1616898"/>
        </a:xfrm>
        <a:prstGeom prst="notched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BB5CE-786A-4CA9-8AC1-2DA02E3679D0}">
      <dsp:nvSpPr>
        <dsp:cNvPr id="0" name=""/>
        <dsp:cNvSpPr/>
      </dsp:nvSpPr>
      <dsp:spPr>
        <a:xfrm>
          <a:off x="2846" y="0"/>
          <a:ext cx="1657276" cy="161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Prevalencia de los intereses institucionales</a:t>
          </a:r>
          <a:endParaRPr lang="es-ES" sz="1800" kern="1200" dirty="0"/>
        </a:p>
      </dsp:txBody>
      <dsp:txXfrm>
        <a:off x="2846" y="0"/>
        <a:ext cx="1657276" cy="1616898"/>
      </dsp:txXfrm>
    </dsp:sp>
    <dsp:sp modelId="{0FC415C0-F0C5-418C-ABC9-E1F34B0F4C21}">
      <dsp:nvSpPr>
        <dsp:cNvPr id="0" name=""/>
        <dsp:cNvSpPr/>
      </dsp:nvSpPr>
      <dsp:spPr>
        <a:xfrm>
          <a:off x="629372" y="1819011"/>
          <a:ext cx="404224" cy="404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586E7-8E69-49A5-B021-32BE62BEC450}">
      <dsp:nvSpPr>
        <dsp:cNvPr id="0" name=""/>
        <dsp:cNvSpPr/>
      </dsp:nvSpPr>
      <dsp:spPr>
        <a:xfrm>
          <a:off x="1742986" y="2425348"/>
          <a:ext cx="1657276" cy="161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Toma de decisiones con base en evidencias</a:t>
          </a:r>
          <a:endParaRPr lang="es-ES" sz="1800" kern="1200" dirty="0"/>
        </a:p>
      </dsp:txBody>
      <dsp:txXfrm>
        <a:off x="1742986" y="2425348"/>
        <a:ext cx="1657276" cy="1616898"/>
      </dsp:txXfrm>
    </dsp:sp>
    <dsp:sp modelId="{59FFB51C-F17C-4DFF-A909-12158109FE29}">
      <dsp:nvSpPr>
        <dsp:cNvPr id="0" name=""/>
        <dsp:cNvSpPr/>
      </dsp:nvSpPr>
      <dsp:spPr>
        <a:xfrm>
          <a:off x="2369512" y="1819011"/>
          <a:ext cx="404224" cy="40422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FC815-DB3E-4FEE-95FB-C8C028EEB518}">
      <dsp:nvSpPr>
        <dsp:cNvPr id="0" name=""/>
        <dsp:cNvSpPr/>
      </dsp:nvSpPr>
      <dsp:spPr>
        <a:xfrm>
          <a:off x="3483126" y="0"/>
          <a:ext cx="1657276" cy="161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Declaración de los grupos de interés y fluida relación con ellos</a:t>
          </a:r>
          <a:endParaRPr lang="es-ES" sz="1800" kern="1200" dirty="0"/>
        </a:p>
      </dsp:txBody>
      <dsp:txXfrm>
        <a:off x="3483126" y="0"/>
        <a:ext cx="1657276" cy="1616898"/>
      </dsp:txXfrm>
    </dsp:sp>
    <dsp:sp modelId="{4A09141B-40F0-4AA8-AFA8-11772D1C872F}">
      <dsp:nvSpPr>
        <dsp:cNvPr id="0" name=""/>
        <dsp:cNvSpPr/>
      </dsp:nvSpPr>
      <dsp:spPr>
        <a:xfrm>
          <a:off x="4109652" y="1819011"/>
          <a:ext cx="404224" cy="40422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C0AC-BB26-48C1-9BE7-4310461332D4}">
      <dsp:nvSpPr>
        <dsp:cNvPr id="0" name=""/>
        <dsp:cNvSpPr/>
      </dsp:nvSpPr>
      <dsp:spPr>
        <a:xfrm>
          <a:off x="5223266" y="2425348"/>
          <a:ext cx="1657276" cy="161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Régimen de resolución de controversias, conflicto de interés y de inhabilidades e incompatibilidades</a:t>
          </a:r>
          <a:endParaRPr lang="es-ES" sz="1400" kern="1200" dirty="0"/>
        </a:p>
      </dsp:txBody>
      <dsp:txXfrm>
        <a:off x="5223266" y="2425348"/>
        <a:ext cx="1657276" cy="1616898"/>
      </dsp:txXfrm>
    </dsp:sp>
    <dsp:sp modelId="{13D7DF59-7627-4981-B7F5-015075EB215D}">
      <dsp:nvSpPr>
        <dsp:cNvPr id="0" name=""/>
        <dsp:cNvSpPr/>
      </dsp:nvSpPr>
      <dsp:spPr>
        <a:xfrm>
          <a:off x="5849792" y="1819011"/>
          <a:ext cx="404224" cy="40422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37186-6968-4381-A98B-291278246213}">
      <dsp:nvSpPr>
        <dsp:cNvPr id="0" name=""/>
        <dsp:cNvSpPr/>
      </dsp:nvSpPr>
      <dsp:spPr>
        <a:xfrm>
          <a:off x="6963406" y="0"/>
          <a:ext cx="1657276" cy="161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Gestión eficiente y eficaz de los recursos</a:t>
          </a:r>
          <a:endParaRPr lang="es-ES" sz="1800" kern="1200" dirty="0"/>
        </a:p>
      </dsp:txBody>
      <dsp:txXfrm>
        <a:off x="6963406" y="0"/>
        <a:ext cx="1657276" cy="1616898"/>
      </dsp:txXfrm>
    </dsp:sp>
    <dsp:sp modelId="{B612E932-EDE8-4C09-A8E7-648B3FC34742}">
      <dsp:nvSpPr>
        <dsp:cNvPr id="0" name=""/>
        <dsp:cNvSpPr/>
      </dsp:nvSpPr>
      <dsp:spPr>
        <a:xfrm>
          <a:off x="7589932" y="1819011"/>
          <a:ext cx="404224" cy="40422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1655-BBBA-4DAA-8D7D-FF938944B8C3}">
      <dsp:nvSpPr>
        <dsp:cNvPr id="0" name=""/>
        <dsp:cNvSpPr/>
      </dsp:nvSpPr>
      <dsp:spPr>
        <a:xfrm>
          <a:off x="8703546" y="2425348"/>
          <a:ext cx="1657276" cy="161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Cultura de rendición de cuentas</a:t>
          </a:r>
          <a:endParaRPr lang="es-ES" sz="1800" kern="1200" dirty="0"/>
        </a:p>
      </dsp:txBody>
      <dsp:txXfrm>
        <a:off x="8703546" y="2425348"/>
        <a:ext cx="1657276" cy="1616898"/>
      </dsp:txXfrm>
    </dsp:sp>
    <dsp:sp modelId="{84365F4A-6F96-4D00-A69C-370DDC378F20}">
      <dsp:nvSpPr>
        <dsp:cNvPr id="0" name=""/>
        <dsp:cNvSpPr/>
      </dsp:nvSpPr>
      <dsp:spPr>
        <a:xfrm>
          <a:off x="9330072" y="1819011"/>
          <a:ext cx="404224" cy="40422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E10A8-5D61-4767-B7CF-2CECBAF0A42C}">
      <dsp:nvSpPr>
        <dsp:cNvPr id="0" name=""/>
        <dsp:cNvSpPr/>
      </dsp:nvSpPr>
      <dsp:spPr>
        <a:xfrm>
          <a:off x="2114" y="451647"/>
          <a:ext cx="4508662" cy="270519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solidFill>
                <a:srgbClr val="C00000"/>
              </a:solidFill>
            </a:rPr>
            <a:t>Gobierno universitario</a:t>
          </a:r>
          <a:endParaRPr lang="es-ES" sz="2700" b="1" kern="1200" dirty="0">
            <a:solidFill>
              <a:srgbClr val="C0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chemeClr val="bg1"/>
              </a:solidFill>
            </a:rPr>
            <a:t>Estructuras y procesos a través de los cuáles se toman las decisiones estratégicas de las universidades en pos de garantizar la misión y el proyecto educativo institucional</a:t>
          </a:r>
          <a:endParaRPr lang="es-ES" sz="2100" kern="1200" dirty="0">
            <a:solidFill>
              <a:schemeClr val="bg1"/>
            </a:solidFill>
          </a:endParaRPr>
        </a:p>
      </dsp:txBody>
      <dsp:txXfrm>
        <a:off x="81347" y="530880"/>
        <a:ext cx="4350196" cy="2546731"/>
      </dsp:txXfrm>
    </dsp:sp>
    <dsp:sp modelId="{96DA3B3A-4E85-4255-A589-78FD7A80DDD9}">
      <dsp:nvSpPr>
        <dsp:cNvPr id="0" name=""/>
        <dsp:cNvSpPr/>
      </dsp:nvSpPr>
      <dsp:spPr>
        <a:xfrm>
          <a:off x="4907538" y="1245172"/>
          <a:ext cx="955836" cy="111814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4907538" y="1468802"/>
        <a:ext cx="669085" cy="670888"/>
      </dsp:txXfrm>
    </dsp:sp>
    <dsp:sp modelId="{4AF0BE83-A2B5-4696-9680-54FCC6C8CB9B}">
      <dsp:nvSpPr>
        <dsp:cNvPr id="0" name=""/>
        <dsp:cNvSpPr/>
      </dsp:nvSpPr>
      <dsp:spPr>
        <a:xfrm>
          <a:off x="6314241" y="451647"/>
          <a:ext cx="4508662" cy="270519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solidFill>
                <a:srgbClr val="C00000"/>
              </a:solidFill>
            </a:rPr>
            <a:t>Gestión universitaria</a:t>
          </a:r>
          <a:endParaRPr lang="es-ES" sz="2700" b="1" kern="1200" dirty="0">
            <a:solidFill>
              <a:srgbClr val="C0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chemeClr val="bg1"/>
              </a:solidFill>
            </a:rPr>
            <a:t>Estructuras y procesos a través de los cuáles se ejecutan las decisiones de las autoridades de gobierno, con foco en el desempeño institucional y en los resultados</a:t>
          </a:r>
          <a:endParaRPr lang="es-ES" sz="2100" kern="1200" dirty="0">
            <a:solidFill>
              <a:schemeClr val="bg1"/>
            </a:solidFill>
          </a:endParaRPr>
        </a:p>
      </dsp:txBody>
      <dsp:txXfrm>
        <a:off x="6393474" y="530880"/>
        <a:ext cx="4350196" cy="25467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9C8CE-9048-47E2-942E-3080D6A121D2}">
      <dsp:nvSpPr>
        <dsp:cNvPr id="0" name=""/>
        <dsp:cNvSpPr/>
      </dsp:nvSpPr>
      <dsp:spPr>
        <a:xfrm>
          <a:off x="4970" y="1028"/>
          <a:ext cx="10616869" cy="88096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Visión</a:t>
          </a:r>
          <a:endParaRPr lang="es-ES" sz="3800" kern="1200" dirty="0"/>
        </a:p>
      </dsp:txBody>
      <dsp:txXfrm>
        <a:off x="30773" y="26831"/>
        <a:ext cx="10565263" cy="829358"/>
      </dsp:txXfrm>
    </dsp:sp>
    <dsp:sp modelId="{03737B7C-114C-442A-ADFC-985694649833}">
      <dsp:nvSpPr>
        <dsp:cNvPr id="0" name=""/>
        <dsp:cNvSpPr/>
      </dsp:nvSpPr>
      <dsp:spPr>
        <a:xfrm>
          <a:off x="4970" y="1015512"/>
          <a:ext cx="10616869" cy="88096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Articulación</a:t>
          </a:r>
          <a:endParaRPr lang="es-ES" sz="3800" kern="1200" dirty="0"/>
        </a:p>
      </dsp:txBody>
      <dsp:txXfrm>
        <a:off x="30773" y="1041315"/>
        <a:ext cx="10565263" cy="829358"/>
      </dsp:txXfrm>
    </dsp:sp>
    <dsp:sp modelId="{15AE8F4B-03F2-43F3-BD92-DC5EFB56A60A}">
      <dsp:nvSpPr>
        <dsp:cNvPr id="0" name=""/>
        <dsp:cNvSpPr/>
      </dsp:nvSpPr>
      <dsp:spPr>
        <a:xfrm>
          <a:off x="4970" y="2029997"/>
          <a:ext cx="3466166" cy="88096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Innovación</a:t>
          </a:r>
          <a:endParaRPr lang="es-ES" sz="3800" kern="1200" dirty="0"/>
        </a:p>
      </dsp:txBody>
      <dsp:txXfrm>
        <a:off x="30773" y="2055800"/>
        <a:ext cx="3414560" cy="829358"/>
      </dsp:txXfrm>
    </dsp:sp>
    <dsp:sp modelId="{26368D84-E007-4ADC-AB9A-D80122F9B222}">
      <dsp:nvSpPr>
        <dsp:cNvPr id="0" name=""/>
        <dsp:cNvSpPr/>
      </dsp:nvSpPr>
      <dsp:spPr>
        <a:xfrm>
          <a:off x="3616716" y="2029997"/>
          <a:ext cx="7005123" cy="88096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Colaboración</a:t>
          </a:r>
          <a:endParaRPr lang="es-ES" sz="3800" kern="1200" dirty="0"/>
        </a:p>
      </dsp:txBody>
      <dsp:txXfrm>
        <a:off x="3642519" y="2055800"/>
        <a:ext cx="6953517" cy="829358"/>
      </dsp:txXfrm>
    </dsp:sp>
    <dsp:sp modelId="{945A6432-195F-40E3-B89E-1D42C318912F}">
      <dsp:nvSpPr>
        <dsp:cNvPr id="0" name=""/>
        <dsp:cNvSpPr/>
      </dsp:nvSpPr>
      <dsp:spPr>
        <a:xfrm>
          <a:off x="3616716" y="3044481"/>
          <a:ext cx="3466166" cy="880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Redes</a:t>
          </a:r>
          <a:endParaRPr lang="es-ES" sz="3500" kern="1200" dirty="0"/>
        </a:p>
      </dsp:txBody>
      <dsp:txXfrm>
        <a:off x="3642519" y="3070284"/>
        <a:ext cx="3414560" cy="829358"/>
      </dsp:txXfrm>
    </dsp:sp>
    <dsp:sp modelId="{0401D4F6-B27A-4806-B764-CC3EF42E6A45}">
      <dsp:nvSpPr>
        <dsp:cNvPr id="0" name=""/>
        <dsp:cNvSpPr/>
      </dsp:nvSpPr>
      <dsp:spPr>
        <a:xfrm>
          <a:off x="7155673" y="3044481"/>
          <a:ext cx="3466166" cy="880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Buenas Prácticas</a:t>
          </a:r>
          <a:endParaRPr lang="es-ES" sz="3500" kern="1200" dirty="0"/>
        </a:p>
      </dsp:txBody>
      <dsp:txXfrm>
        <a:off x="7181476" y="3070284"/>
        <a:ext cx="3414560" cy="8293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54E2-7701-4ABB-853C-2450B68F1B98}">
      <dsp:nvSpPr>
        <dsp:cNvPr id="0" name=""/>
        <dsp:cNvSpPr/>
      </dsp:nvSpPr>
      <dsp:spPr>
        <a:xfrm>
          <a:off x="0" y="632524"/>
          <a:ext cx="10814050" cy="2319525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457200" lvl="0" indent="-4572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ysClr val="window" lastClr="FFFFFF"/>
            </a:buClr>
            <a:buFont typeface="Calibri"/>
            <a:buAutoNum type="arabicPeriod"/>
          </a:pPr>
          <a:r>
            <a:rPr lang="es-ES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El gobierno y el obrar sustentables en la universidad [autonomía] es dimensión </a:t>
          </a:r>
          <a:r>
            <a:rPr lang="es-ES" sz="2800" b="1" i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sine qua non</a:t>
          </a:r>
          <a:r>
            <a:rPr lang="es-ES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para que la universidad pueda ser </a:t>
          </a:r>
          <a:r>
            <a:rPr lang="es-ES" sz="28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conciencia crítica de la sociedad</a:t>
          </a:r>
          <a:r>
            <a:rPr lang="es-ES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. Ninguna otra institución pública o privada, u organización social, tiene la capacidad de prestarle este servicio a la sociedad.</a:t>
          </a:r>
          <a:endParaRPr lang="es-ES" sz="2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67937" y="700461"/>
        <a:ext cx="10678176" cy="218365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9AE3D-4BA2-49AF-B31E-0037467A530B}">
      <dsp:nvSpPr>
        <dsp:cNvPr id="0" name=""/>
        <dsp:cNvSpPr/>
      </dsp:nvSpPr>
      <dsp:spPr>
        <a:xfrm rot="5400000">
          <a:off x="458318" y="1572571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94BEFC-C4D0-4AF4-8F52-21D4B89CE16D}">
      <dsp:nvSpPr>
        <dsp:cNvPr id="0" name=""/>
        <dsp:cNvSpPr/>
      </dsp:nvSpPr>
      <dsp:spPr>
        <a:xfrm>
          <a:off x="231319" y="224866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universidad como institución social</a:t>
          </a:r>
          <a:endParaRPr lang="es-ES" sz="2400" kern="1200" dirty="0"/>
        </a:p>
      </dsp:txBody>
      <dsp:txXfrm>
        <a:off x="231319" y="2248669"/>
        <a:ext cx="2042893" cy="1790715"/>
      </dsp:txXfrm>
    </dsp:sp>
    <dsp:sp modelId="{45DDE572-2CEB-4CAC-BBFF-B41A3C8CEA71}">
      <dsp:nvSpPr>
        <dsp:cNvPr id="0" name=""/>
        <dsp:cNvSpPr/>
      </dsp:nvSpPr>
      <dsp:spPr>
        <a:xfrm>
          <a:off x="1888760" y="1405980"/>
          <a:ext cx="385451" cy="38545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F09853-1C82-45B9-A29B-BAAA9D0B1F66}">
      <dsp:nvSpPr>
        <dsp:cNvPr id="0" name=""/>
        <dsp:cNvSpPr/>
      </dsp:nvSpPr>
      <dsp:spPr>
        <a:xfrm rot="5400000">
          <a:off x="2959218" y="953721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1DD233-9FB4-49A2-A162-040440A7374B}">
      <dsp:nvSpPr>
        <dsp:cNvPr id="0" name=""/>
        <dsp:cNvSpPr/>
      </dsp:nvSpPr>
      <dsp:spPr>
        <a:xfrm>
          <a:off x="2732219" y="162981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Enfoque sistémico de la universidad</a:t>
          </a:r>
          <a:endParaRPr lang="es-ES" sz="2400" kern="1200"/>
        </a:p>
      </dsp:txBody>
      <dsp:txXfrm>
        <a:off x="2732219" y="1629819"/>
        <a:ext cx="2042893" cy="1790715"/>
      </dsp:txXfrm>
    </dsp:sp>
    <dsp:sp modelId="{5E0C9B87-3A70-49F7-9BB5-792355150895}">
      <dsp:nvSpPr>
        <dsp:cNvPr id="0" name=""/>
        <dsp:cNvSpPr/>
      </dsp:nvSpPr>
      <dsp:spPr>
        <a:xfrm>
          <a:off x="4389660" y="787129"/>
          <a:ext cx="385451" cy="38545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03B934-0C20-4A8B-9E6C-D918CC24B4CD}">
      <dsp:nvSpPr>
        <dsp:cNvPr id="0" name=""/>
        <dsp:cNvSpPr/>
      </dsp:nvSpPr>
      <dsp:spPr>
        <a:xfrm rot="5400000">
          <a:off x="5460118" y="334871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4F84F3-08A7-4958-8BAB-0BF34F9EBEFE}">
      <dsp:nvSpPr>
        <dsp:cNvPr id="0" name=""/>
        <dsp:cNvSpPr/>
      </dsp:nvSpPr>
      <dsp:spPr>
        <a:xfrm>
          <a:off x="5233119" y="101096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Gobierno universitario y gestión universitaria</a:t>
          </a:r>
          <a:endParaRPr lang="es-ES" sz="2400" kern="1200"/>
        </a:p>
      </dsp:txBody>
      <dsp:txXfrm>
        <a:off x="5233119" y="1010969"/>
        <a:ext cx="2042893" cy="1790715"/>
      </dsp:txXfrm>
    </dsp:sp>
    <dsp:sp modelId="{EE5022C5-0CD9-4422-B649-850C0C563F4D}">
      <dsp:nvSpPr>
        <dsp:cNvPr id="0" name=""/>
        <dsp:cNvSpPr/>
      </dsp:nvSpPr>
      <dsp:spPr>
        <a:xfrm>
          <a:off x="6890560" y="168279"/>
          <a:ext cx="385451" cy="38545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08905-ACFB-4539-AE01-F23EA62486E1}">
      <dsp:nvSpPr>
        <dsp:cNvPr id="0" name=""/>
        <dsp:cNvSpPr/>
      </dsp:nvSpPr>
      <dsp:spPr>
        <a:xfrm rot="5400000">
          <a:off x="7961019" y="-283978"/>
          <a:ext cx="1359890" cy="22628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D3FD7A-95AF-48F3-B40F-CECB437AA837}">
      <dsp:nvSpPr>
        <dsp:cNvPr id="0" name=""/>
        <dsp:cNvSpPr/>
      </dsp:nvSpPr>
      <dsp:spPr>
        <a:xfrm>
          <a:off x="7734019" y="392119"/>
          <a:ext cx="2042893" cy="179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Retos al gobierno y a la gestión universitaria</a:t>
          </a:r>
          <a:endParaRPr lang="es-ES" sz="2400" kern="1200"/>
        </a:p>
      </dsp:txBody>
      <dsp:txXfrm>
        <a:off x="7734019" y="392119"/>
        <a:ext cx="2042893" cy="1790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29918-773A-4339-BDB1-53E85CFBAF1E}">
      <dsp:nvSpPr>
        <dsp:cNvPr id="0" name=""/>
        <dsp:cNvSpPr/>
      </dsp:nvSpPr>
      <dsp:spPr>
        <a:xfrm>
          <a:off x="0" y="70465"/>
          <a:ext cx="11294534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¿Por qué hablar de nuevo de autonomía? R// </a:t>
          </a:r>
          <a:r>
            <a:rPr lang="es-ES" sz="2500" kern="1200" dirty="0" smtClean="0">
              <a:solidFill>
                <a:srgbClr val="FFC000"/>
              </a:solidFill>
            </a:rPr>
            <a:t>Es el fundamento del gobierno y la gestión sustentables.</a:t>
          </a:r>
          <a:endParaRPr lang="es-ES" sz="2500" kern="1200" dirty="0">
            <a:solidFill>
              <a:srgbClr val="FFC000"/>
            </a:solidFill>
          </a:endParaRPr>
        </a:p>
      </dsp:txBody>
      <dsp:txXfrm>
        <a:off x="48547" y="119012"/>
        <a:ext cx="11197440" cy="897406"/>
      </dsp:txXfrm>
    </dsp:sp>
    <dsp:sp modelId="{CDD8D8C5-8AE9-482C-9EDB-240929470109}">
      <dsp:nvSpPr>
        <dsp:cNvPr id="0" name=""/>
        <dsp:cNvSpPr/>
      </dsp:nvSpPr>
      <dsp:spPr>
        <a:xfrm>
          <a:off x="0" y="1136965"/>
          <a:ext cx="11294534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NO es un concepto unívoco, ni ajeno a intereses institucionales, de grupo o personales.</a:t>
          </a:r>
          <a:endParaRPr lang="es-ES" sz="2500" kern="1200" dirty="0"/>
        </a:p>
      </dsp:txBody>
      <dsp:txXfrm>
        <a:off x="48547" y="1185512"/>
        <a:ext cx="11197440" cy="897406"/>
      </dsp:txXfrm>
    </dsp:sp>
    <dsp:sp modelId="{5CD51B6A-34B7-444D-BED5-AE6D870F0D14}">
      <dsp:nvSpPr>
        <dsp:cNvPr id="0" name=""/>
        <dsp:cNvSpPr/>
      </dsp:nvSpPr>
      <dsp:spPr>
        <a:xfrm>
          <a:off x="0" y="2203465"/>
          <a:ext cx="11294534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Muchos hablan de ello, pero todos hablan de manera diferente sobre ello. </a:t>
          </a:r>
          <a:r>
            <a:rPr lang="es-ES" sz="2500" kern="1200" dirty="0" smtClean="0">
              <a:solidFill>
                <a:srgbClr val="FFC000"/>
              </a:solidFill>
            </a:rPr>
            <a:t>El binomio autonomía – planificación: </a:t>
          </a:r>
          <a:r>
            <a:rPr lang="es-ES" sz="2500" kern="1200" dirty="0" err="1" smtClean="0"/>
            <a:t>Follari</a:t>
          </a:r>
          <a:r>
            <a:rPr lang="es-ES" sz="2500" kern="1200" dirty="0" smtClean="0"/>
            <a:t> &amp; </a:t>
          </a:r>
          <a:r>
            <a:rPr lang="es-ES" sz="2500" kern="1200" dirty="0" err="1" smtClean="0"/>
            <a:t>Stubrin</a:t>
          </a:r>
          <a:r>
            <a:rPr lang="es-ES" sz="2500" kern="1200" dirty="0" smtClean="0"/>
            <a:t>. </a:t>
          </a:r>
          <a:r>
            <a:rPr lang="es-ES" sz="2500" kern="1200" dirty="0" smtClean="0">
              <a:solidFill>
                <a:srgbClr val="FFC000"/>
              </a:solidFill>
            </a:rPr>
            <a:t>Tensión constitutiva</a:t>
          </a:r>
          <a:r>
            <a:rPr lang="es-ES" sz="2500" kern="1200" dirty="0" smtClean="0"/>
            <a:t> de </a:t>
          </a:r>
          <a:r>
            <a:rPr lang="es-ES" sz="2500" kern="1200" dirty="0" err="1" smtClean="0"/>
            <a:t>Camou</a:t>
          </a:r>
          <a:endParaRPr lang="es-ES" sz="2500" kern="1200" dirty="0"/>
        </a:p>
      </dsp:txBody>
      <dsp:txXfrm>
        <a:off x="48547" y="2252012"/>
        <a:ext cx="11197440" cy="897406"/>
      </dsp:txXfrm>
    </dsp:sp>
    <dsp:sp modelId="{81C64A96-BA05-455C-BF21-F40DFA81D4B4}">
      <dsp:nvSpPr>
        <dsp:cNvPr id="0" name=""/>
        <dsp:cNvSpPr/>
      </dsp:nvSpPr>
      <dsp:spPr>
        <a:xfrm>
          <a:off x="0" y="3269965"/>
          <a:ext cx="11294534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No puede “aislarse” sin hacer referencia a un momento histórico o a un contexto nacional o regional: </a:t>
          </a:r>
          <a:r>
            <a:rPr lang="es-ES" sz="2500" kern="1200" dirty="0" smtClean="0">
              <a:solidFill>
                <a:srgbClr val="FFC000"/>
              </a:solidFill>
            </a:rPr>
            <a:t>Concepto histórico y relacional. </a:t>
          </a:r>
          <a:r>
            <a:rPr lang="es-ES" sz="2500" kern="1200" dirty="0" smtClean="0">
              <a:solidFill>
                <a:schemeClr val="tx1"/>
              </a:solidFill>
            </a:rPr>
            <a:t>(</a:t>
          </a:r>
          <a:r>
            <a:rPr lang="es-ES" sz="2500" kern="1200" dirty="0" err="1" smtClean="0">
              <a:solidFill>
                <a:schemeClr val="tx1"/>
              </a:solidFill>
            </a:rPr>
            <a:t>Camou</a:t>
          </a:r>
          <a:r>
            <a:rPr lang="es-ES" sz="2500" kern="1200" dirty="0" smtClean="0">
              <a:solidFill>
                <a:schemeClr val="tx1"/>
              </a:solidFill>
            </a:rPr>
            <a:t>)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48547" y="3318512"/>
        <a:ext cx="11197440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AF8B9-CBDB-4FA6-A166-0B44F996DAC7}">
      <dsp:nvSpPr>
        <dsp:cNvPr id="0" name=""/>
        <dsp:cNvSpPr/>
      </dsp:nvSpPr>
      <dsp:spPr>
        <a:xfrm>
          <a:off x="0" y="39260"/>
          <a:ext cx="11396133" cy="9149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smtClean="0"/>
            <a:t>Es influenciada directamente por los cambios en el papel del Gobierno: Financiador, evaluador, director – planificador. </a:t>
          </a:r>
          <a:endParaRPr lang="es-ES" sz="2300" b="0" kern="1200" dirty="0"/>
        </a:p>
      </dsp:txBody>
      <dsp:txXfrm>
        <a:off x="44664" y="83924"/>
        <a:ext cx="11306805" cy="825612"/>
      </dsp:txXfrm>
    </dsp:sp>
    <dsp:sp modelId="{1919E5AB-A8A3-4FA4-9011-95EFBA977D7B}">
      <dsp:nvSpPr>
        <dsp:cNvPr id="0" name=""/>
        <dsp:cNvSpPr/>
      </dsp:nvSpPr>
      <dsp:spPr>
        <a:xfrm>
          <a:off x="0" y="1020440"/>
          <a:ext cx="11396133" cy="9149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smtClean="0"/>
            <a:t>Así como la universidad y la sociedad cambian, así cambia el concepto de autonomía</a:t>
          </a:r>
          <a:endParaRPr lang="es-ES" sz="2300" b="0" kern="1200" dirty="0"/>
        </a:p>
      </dsp:txBody>
      <dsp:txXfrm>
        <a:off x="44664" y="1065104"/>
        <a:ext cx="11306805" cy="825612"/>
      </dsp:txXfrm>
    </dsp:sp>
    <dsp:sp modelId="{0C8DB803-0E63-4259-B6C3-51A36B15454F}">
      <dsp:nvSpPr>
        <dsp:cNvPr id="0" name=""/>
        <dsp:cNvSpPr/>
      </dsp:nvSpPr>
      <dsp:spPr>
        <a:xfrm>
          <a:off x="0" y="2001620"/>
          <a:ext cx="11396133" cy="9149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smtClean="0"/>
            <a:t>La autonomía NO aísla a la universidad; es canal de comunicación con el entorno</a:t>
          </a:r>
          <a:endParaRPr lang="es-ES" sz="2300" b="0" kern="1200" dirty="0"/>
        </a:p>
      </dsp:txBody>
      <dsp:txXfrm>
        <a:off x="44664" y="2046284"/>
        <a:ext cx="11306805" cy="825612"/>
      </dsp:txXfrm>
    </dsp:sp>
    <dsp:sp modelId="{8517F4BD-F2A3-4865-97F9-9587D6A5D6D0}">
      <dsp:nvSpPr>
        <dsp:cNvPr id="0" name=""/>
        <dsp:cNvSpPr/>
      </dsp:nvSpPr>
      <dsp:spPr>
        <a:xfrm>
          <a:off x="0" y="2982800"/>
          <a:ext cx="11396133" cy="9149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smtClean="0">
              <a:solidFill>
                <a:srgbClr val="FFC000"/>
              </a:solidFill>
            </a:rPr>
            <a:t>Concepto defensivo a propositivo</a:t>
          </a:r>
          <a:r>
            <a:rPr lang="es-ES" sz="2300" b="0" kern="1200" dirty="0" smtClean="0"/>
            <a:t>. Superar la idea que es mecanismo para evitar la interferencia del Estado / política pública; sí, para articularla.</a:t>
          </a:r>
          <a:endParaRPr lang="es-ES" sz="2300" b="0" kern="1200" dirty="0"/>
        </a:p>
      </dsp:txBody>
      <dsp:txXfrm>
        <a:off x="44664" y="3027464"/>
        <a:ext cx="11306805" cy="825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E88A-B375-4C9B-87CC-809D5C127D30}">
      <dsp:nvSpPr>
        <dsp:cNvPr id="0" name=""/>
        <dsp:cNvSpPr/>
      </dsp:nvSpPr>
      <dsp:spPr>
        <a:xfrm>
          <a:off x="6815" y="188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Nota Característica</a:t>
          </a:r>
          <a:endParaRPr lang="es-ES" sz="1900" b="1" kern="1200" dirty="0"/>
        </a:p>
      </dsp:txBody>
      <dsp:txXfrm>
        <a:off x="57916" y="51289"/>
        <a:ext cx="1642508" cy="1819037"/>
      </dsp:txXfrm>
    </dsp:sp>
    <dsp:sp modelId="{E7AAAE92-564B-4AA4-BCD6-F219CD81BF77}">
      <dsp:nvSpPr>
        <dsp:cNvPr id="0" name=""/>
        <dsp:cNvSpPr/>
      </dsp:nvSpPr>
      <dsp:spPr>
        <a:xfrm>
          <a:off x="6815" y="2220360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Inherente, inseparable, determina la naturaleza universitaria</a:t>
          </a:r>
          <a:endParaRPr lang="es-ES" sz="1900" b="1" kern="1200" dirty="0"/>
        </a:p>
      </dsp:txBody>
      <dsp:txXfrm>
        <a:off x="57916" y="2271461"/>
        <a:ext cx="1642508" cy="1819037"/>
      </dsp:txXfrm>
    </dsp:sp>
    <dsp:sp modelId="{7FB9DA8F-B7F8-4871-ACD4-82723CF8159B}">
      <dsp:nvSpPr>
        <dsp:cNvPr id="0" name=""/>
        <dsp:cNvSpPr/>
      </dsp:nvSpPr>
      <dsp:spPr>
        <a:xfrm>
          <a:off x="2044638" y="188"/>
          <a:ext cx="3635977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Autonomía interna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[Autonomía Académica]</a:t>
          </a:r>
          <a:endParaRPr lang="es-ES" sz="1900" b="1" kern="1200" dirty="0"/>
        </a:p>
      </dsp:txBody>
      <dsp:txXfrm>
        <a:off x="2100909" y="56459"/>
        <a:ext cx="3523435" cy="1808697"/>
      </dsp:txXfrm>
    </dsp:sp>
    <dsp:sp modelId="{B5E8181A-DDE3-464E-9156-EC9B44CB2152}">
      <dsp:nvSpPr>
        <dsp:cNvPr id="0" name=""/>
        <dsp:cNvSpPr/>
      </dsp:nvSpPr>
      <dsp:spPr>
        <a:xfrm>
          <a:off x="2044638" y="2220360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Libertad académica: de cátedra y de investigación</a:t>
          </a:r>
          <a:endParaRPr lang="es-ES" sz="1900" b="1" kern="1200" dirty="0"/>
        </a:p>
      </dsp:txBody>
      <dsp:txXfrm>
        <a:off x="2095739" y="2271461"/>
        <a:ext cx="1642508" cy="1819037"/>
      </dsp:txXfrm>
    </dsp:sp>
    <dsp:sp modelId="{BCBBFC31-6D49-4197-8C11-7AEFECBFB6B3}">
      <dsp:nvSpPr>
        <dsp:cNvPr id="0" name=""/>
        <dsp:cNvSpPr/>
      </dsp:nvSpPr>
      <dsp:spPr>
        <a:xfrm>
          <a:off x="3935904" y="2220360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Pluralismo (dirección) ideológico 0 filosófico</a:t>
          </a:r>
          <a:endParaRPr lang="es-ES" sz="1900" b="1" kern="1200" dirty="0"/>
        </a:p>
      </dsp:txBody>
      <dsp:txXfrm>
        <a:off x="3987005" y="2271461"/>
        <a:ext cx="1642508" cy="1819037"/>
      </dsp:txXfrm>
    </dsp:sp>
    <dsp:sp modelId="{31C6B4C7-5FDC-48D5-87EF-8345258AFE3C}">
      <dsp:nvSpPr>
        <dsp:cNvPr id="0" name=""/>
        <dsp:cNvSpPr/>
      </dsp:nvSpPr>
      <dsp:spPr>
        <a:xfrm>
          <a:off x="5973727" y="188"/>
          <a:ext cx="5527244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Autonomía externa / derecho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[Autonomía Institucional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Autonomía universitaria, propiamente dicha]</a:t>
          </a:r>
          <a:endParaRPr lang="es-ES" sz="1900" b="1" kern="1200" dirty="0"/>
        </a:p>
      </dsp:txBody>
      <dsp:txXfrm>
        <a:off x="6029998" y="56459"/>
        <a:ext cx="5414702" cy="1808697"/>
      </dsp:txXfrm>
    </dsp:sp>
    <dsp:sp modelId="{B8B7E727-5846-4D51-915C-7568CC600AB8}">
      <dsp:nvSpPr>
        <dsp:cNvPr id="0" name=""/>
        <dsp:cNvSpPr/>
      </dsp:nvSpPr>
      <dsp:spPr>
        <a:xfrm>
          <a:off x="5973727" y="2220360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Complejo: articulación con otros derechos de las personas</a:t>
          </a:r>
          <a:endParaRPr lang="es-ES" sz="1900" b="1" kern="1200" dirty="0"/>
        </a:p>
      </dsp:txBody>
      <dsp:txXfrm>
        <a:off x="6024828" y="2271461"/>
        <a:ext cx="1642508" cy="1819037"/>
      </dsp:txXfrm>
    </dsp:sp>
    <dsp:sp modelId="{19FE244E-199E-4997-BED3-69063949E9F3}">
      <dsp:nvSpPr>
        <dsp:cNvPr id="0" name=""/>
        <dsp:cNvSpPr/>
      </dsp:nvSpPr>
      <dsp:spPr>
        <a:xfrm>
          <a:off x="7864993" y="2220360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Relativo o limitado: el bien común</a:t>
          </a:r>
          <a:endParaRPr lang="es-ES" sz="1900" b="1" kern="1200" dirty="0"/>
        </a:p>
      </dsp:txBody>
      <dsp:txXfrm>
        <a:off x="7916094" y="2271461"/>
        <a:ext cx="1642508" cy="1819037"/>
      </dsp:txXfrm>
    </dsp:sp>
    <dsp:sp modelId="{0B585306-B195-49B2-8AE2-21DB4CA6B2E6}">
      <dsp:nvSpPr>
        <dsp:cNvPr id="0" name=""/>
        <dsp:cNvSpPr/>
      </dsp:nvSpPr>
      <dsp:spPr>
        <a:xfrm>
          <a:off x="9756260" y="2220360"/>
          <a:ext cx="1744710" cy="1921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Situado / circunscrito</a:t>
          </a:r>
          <a:endParaRPr lang="es-ES" sz="1900" b="1" kern="1200" dirty="0"/>
        </a:p>
      </dsp:txBody>
      <dsp:txXfrm>
        <a:off x="9807361" y="2271461"/>
        <a:ext cx="1642508" cy="1819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AD275-DDAB-4027-9564-4FF74B852C3F}">
      <dsp:nvSpPr>
        <dsp:cNvPr id="0" name=""/>
        <dsp:cNvSpPr/>
      </dsp:nvSpPr>
      <dsp:spPr>
        <a:xfrm>
          <a:off x="563970" y="1133"/>
          <a:ext cx="3014506" cy="18087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Darse y modificar sus estatutos y derecho interno</a:t>
          </a:r>
          <a:endParaRPr lang="es-ES" sz="2100" kern="1200" dirty="0"/>
        </a:p>
      </dsp:txBody>
      <dsp:txXfrm>
        <a:off x="563970" y="1133"/>
        <a:ext cx="3014506" cy="1808703"/>
      </dsp:txXfrm>
    </dsp:sp>
    <dsp:sp modelId="{C96F125E-49F9-46A6-8105-1DE0252E3485}">
      <dsp:nvSpPr>
        <dsp:cNvPr id="0" name=""/>
        <dsp:cNvSpPr/>
      </dsp:nvSpPr>
      <dsp:spPr>
        <a:xfrm>
          <a:off x="3879927" y="1133"/>
          <a:ext cx="3014506" cy="18087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Definir y designar su GOBIERNO universitario</a:t>
          </a:r>
          <a:endParaRPr lang="es-ES" sz="2100" kern="1200" dirty="0"/>
        </a:p>
      </dsp:txBody>
      <dsp:txXfrm>
        <a:off x="3879927" y="1133"/>
        <a:ext cx="3014506" cy="1808703"/>
      </dsp:txXfrm>
    </dsp:sp>
    <dsp:sp modelId="{E17130BE-EAFA-4C28-A1EE-1B54C24AE9AF}">
      <dsp:nvSpPr>
        <dsp:cNvPr id="0" name=""/>
        <dsp:cNvSpPr/>
      </dsp:nvSpPr>
      <dsp:spPr>
        <a:xfrm>
          <a:off x="7195884" y="1133"/>
          <a:ext cx="3014506" cy="18087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Crear, organizar y desarrollar sus programas académicos, su investigación y su extensión</a:t>
          </a:r>
          <a:endParaRPr lang="es-ES" sz="2100" kern="1200" dirty="0"/>
        </a:p>
      </dsp:txBody>
      <dsp:txXfrm>
        <a:off x="7195884" y="1133"/>
        <a:ext cx="3014506" cy="1808703"/>
      </dsp:txXfrm>
    </dsp:sp>
    <dsp:sp modelId="{F52B4AE9-788C-4DB8-AC94-E867B0B2AD0B}">
      <dsp:nvSpPr>
        <dsp:cNvPr id="0" name=""/>
        <dsp:cNvSpPr/>
      </dsp:nvSpPr>
      <dsp:spPr>
        <a:xfrm>
          <a:off x="563970" y="2111287"/>
          <a:ext cx="3014506" cy="18087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Conferir los grados académicos y otorgar los títulos </a:t>
          </a:r>
          <a:endParaRPr lang="es-ES" sz="2100" kern="1200"/>
        </a:p>
      </dsp:txBody>
      <dsp:txXfrm>
        <a:off x="563970" y="2111287"/>
        <a:ext cx="3014506" cy="1808703"/>
      </dsp:txXfrm>
    </dsp:sp>
    <dsp:sp modelId="{E58FB657-8DAB-452E-965D-544515A31B9F}">
      <dsp:nvSpPr>
        <dsp:cNvPr id="0" name=""/>
        <dsp:cNvSpPr/>
      </dsp:nvSpPr>
      <dsp:spPr>
        <a:xfrm>
          <a:off x="3879927" y="2111287"/>
          <a:ext cx="3014506" cy="18087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Conformar su comunidad educativa: seleccionar y designar sus profesores y personal administrativo; admitir a sus alumnos</a:t>
          </a:r>
          <a:endParaRPr lang="es-ES" sz="2100" kern="1200" dirty="0"/>
        </a:p>
      </dsp:txBody>
      <dsp:txXfrm>
        <a:off x="3879927" y="2111287"/>
        <a:ext cx="3014506" cy="1808703"/>
      </dsp:txXfrm>
    </dsp:sp>
    <dsp:sp modelId="{3C114E72-1ACA-4A26-A6FD-8220FA225E75}">
      <dsp:nvSpPr>
        <dsp:cNvPr id="0" name=""/>
        <dsp:cNvSpPr/>
      </dsp:nvSpPr>
      <dsp:spPr>
        <a:xfrm>
          <a:off x="7195884" y="2111287"/>
          <a:ext cx="3014506" cy="18087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Establecer, arbitrar y aplicar sus recursos para el cumplimiento de su misión social y de su función institucional</a:t>
          </a:r>
          <a:endParaRPr lang="es-ES" sz="2100" kern="1200" dirty="0"/>
        </a:p>
      </dsp:txBody>
      <dsp:txXfrm>
        <a:off x="7195884" y="2111287"/>
        <a:ext cx="3014506" cy="1808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F2C4A-46FC-4B32-807D-A013EC4B025E}">
      <dsp:nvSpPr>
        <dsp:cNvPr id="0" name=""/>
        <dsp:cNvSpPr/>
      </dsp:nvSpPr>
      <dsp:spPr>
        <a:xfrm>
          <a:off x="4067" y="0"/>
          <a:ext cx="3913187" cy="14713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C00000"/>
              </a:solidFill>
            </a:rPr>
            <a:t>Eficiencia:</a:t>
          </a:r>
          <a:endParaRPr lang="es-ES" sz="2000" kern="1200" dirty="0">
            <a:solidFill>
              <a:srgbClr val="C00000"/>
            </a:solidFill>
          </a:endParaRPr>
        </a:p>
      </dsp:txBody>
      <dsp:txXfrm>
        <a:off x="4067" y="0"/>
        <a:ext cx="3913187" cy="441403"/>
      </dsp:txXfrm>
    </dsp:sp>
    <dsp:sp modelId="{C08DE614-E06F-4CCD-BF24-4874A67800A0}">
      <dsp:nvSpPr>
        <dsp:cNvPr id="0" name=""/>
        <dsp:cNvSpPr/>
      </dsp:nvSpPr>
      <dsp:spPr>
        <a:xfrm>
          <a:off x="395386" y="441403"/>
          <a:ext cx="3130549" cy="9563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Calidad </a:t>
          </a:r>
          <a:endParaRPr lang="es-ES" sz="3200" b="1" kern="1200" dirty="0"/>
        </a:p>
      </dsp:txBody>
      <dsp:txXfrm>
        <a:off x="423397" y="469414"/>
        <a:ext cx="3074527" cy="900352"/>
      </dsp:txXfrm>
    </dsp:sp>
    <dsp:sp modelId="{CB8CD5F8-ECF8-4DFA-9CE8-876CE7C808BC}">
      <dsp:nvSpPr>
        <dsp:cNvPr id="0" name=""/>
        <dsp:cNvSpPr/>
      </dsp:nvSpPr>
      <dsp:spPr>
        <a:xfrm>
          <a:off x="4210744" y="0"/>
          <a:ext cx="3913187" cy="14713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C00000"/>
              </a:solidFill>
            </a:rPr>
            <a:t>Eficacia:</a:t>
          </a:r>
          <a:endParaRPr lang="es-ES" sz="2000" kern="1200" dirty="0">
            <a:solidFill>
              <a:srgbClr val="C00000"/>
            </a:solidFill>
          </a:endParaRPr>
        </a:p>
      </dsp:txBody>
      <dsp:txXfrm>
        <a:off x="4210744" y="0"/>
        <a:ext cx="3913187" cy="441403"/>
      </dsp:txXfrm>
    </dsp:sp>
    <dsp:sp modelId="{4F68AD9F-8D44-4988-9AED-AAE0DD743E70}">
      <dsp:nvSpPr>
        <dsp:cNvPr id="0" name=""/>
        <dsp:cNvSpPr/>
      </dsp:nvSpPr>
      <dsp:spPr>
        <a:xfrm>
          <a:off x="4602063" y="441403"/>
          <a:ext cx="3130549" cy="9563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Pertinencia</a:t>
          </a:r>
          <a:endParaRPr lang="es-ES" sz="3200" b="1" kern="1200" dirty="0"/>
        </a:p>
      </dsp:txBody>
      <dsp:txXfrm>
        <a:off x="4630074" y="469414"/>
        <a:ext cx="3074527" cy="900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BB1F-7E57-4F2F-A2BD-0982C39095B7}">
      <dsp:nvSpPr>
        <dsp:cNvPr id="0" name=""/>
        <dsp:cNvSpPr/>
      </dsp:nvSpPr>
      <dsp:spPr>
        <a:xfrm>
          <a:off x="1401236" y="0"/>
          <a:ext cx="3969899" cy="39698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7D2B-49F3-41F7-BA6C-A3953701CFA3}">
      <dsp:nvSpPr>
        <dsp:cNvPr id="0" name=""/>
        <dsp:cNvSpPr/>
      </dsp:nvSpPr>
      <dsp:spPr>
        <a:xfrm>
          <a:off x="1659279" y="258043"/>
          <a:ext cx="1587959" cy="15879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2060"/>
              </a:solidFill>
            </a:rPr>
            <a:t>Comunidad de académicos</a:t>
          </a:r>
          <a:endParaRPr lang="es-ES" sz="1700" kern="1200" dirty="0">
            <a:solidFill>
              <a:srgbClr val="002060"/>
            </a:solidFill>
          </a:endParaRPr>
        </a:p>
      </dsp:txBody>
      <dsp:txXfrm>
        <a:off x="1736797" y="335561"/>
        <a:ext cx="1432923" cy="1432923"/>
      </dsp:txXfrm>
    </dsp:sp>
    <dsp:sp modelId="{B49402D6-5DE9-4CAC-BB73-82D36E0D74CE}">
      <dsp:nvSpPr>
        <dsp:cNvPr id="0" name=""/>
        <dsp:cNvSpPr/>
      </dsp:nvSpPr>
      <dsp:spPr>
        <a:xfrm>
          <a:off x="3525131" y="258043"/>
          <a:ext cx="1587959" cy="15879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2060"/>
              </a:solidFill>
            </a:rPr>
            <a:t>Instrumento de agendas políticas</a:t>
          </a:r>
          <a:endParaRPr lang="es-ES" sz="1700" kern="1200" dirty="0">
            <a:solidFill>
              <a:srgbClr val="002060"/>
            </a:solidFill>
          </a:endParaRPr>
        </a:p>
      </dsp:txBody>
      <dsp:txXfrm>
        <a:off x="3602649" y="335561"/>
        <a:ext cx="1432923" cy="1432923"/>
      </dsp:txXfrm>
    </dsp:sp>
    <dsp:sp modelId="{DFE18A48-BC6F-4888-B1D9-1D5DACF2DB72}">
      <dsp:nvSpPr>
        <dsp:cNvPr id="0" name=""/>
        <dsp:cNvSpPr/>
      </dsp:nvSpPr>
      <dsp:spPr>
        <a:xfrm>
          <a:off x="1659279" y="2123895"/>
          <a:ext cx="1587959" cy="15879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2060"/>
              </a:solidFill>
            </a:rPr>
            <a:t>Democracia representativa</a:t>
          </a:r>
          <a:endParaRPr lang="es-ES" sz="1700" kern="1200" dirty="0">
            <a:solidFill>
              <a:srgbClr val="002060"/>
            </a:solidFill>
          </a:endParaRPr>
        </a:p>
      </dsp:txBody>
      <dsp:txXfrm>
        <a:off x="1736797" y="2201413"/>
        <a:ext cx="1432923" cy="1432923"/>
      </dsp:txXfrm>
    </dsp:sp>
    <dsp:sp modelId="{FBE73CEA-1659-408B-B183-1C8F918925F7}">
      <dsp:nvSpPr>
        <dsp:cNvPr id="0" name=""/>
        <dsp:cNvSpPr/>
      </dsp:nvSpPr>
      <dsp:spPr>
        <a:xfrm>
          <a:off x="3525131" y="2123895"/>
          <a:ext cx="1587959" cy="15879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2060"/>
              </a:solidFill>
            </a:rPr>
            <a:t>Institución de servicios integrada a mercados</a:t>
          </a:r>
          <a:endParaRPr lang="es-ES" sz="1700" kern="1200" dirty="0">
            <a:solidFill>
              <a:srgbClr val="002060"/>
            </a:solidFill>
          </a:endParaRPr>
        </a:p>
      </dsp:txBody>
      <dsp:txXfrm>
        <a:off x="3602649" y="2201413"/>
        <a:ext cx="1432923" cy="14329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BB1F-7E57-4F2F-A2BD-0982C39095B7}">
      <dsp:nvSpPr>
        <dsp:cNvPr id="0" name=""/>
        <dsp:cNvSpPr/>
      </dsp:nvSpPr>
      <dsp:spPr>
        <a:xfrm>
          <a:off x="0" y="0"/>
          <a:ext cx="2023534" cy="2023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7D2B-49F3-41F7-BA6C-A3953701CFA3}">
      <dsp:nvSpPr>
        <dsp:cNvPr id="0" name=""/>
        <dsp:cNvSpPr/>
      </dsp:nvSpPr>
      <dsp:spPr>
        <a:xfrm>
          <a:off x="138654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Comunidad de académicos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71041"/>
        <a:ext cx="730389" cy="730389"/>
      </dsp:txXfrm>
    </dsp:sp>
    <dsp:sp modelId="{B49402D6-5DE9-4CAC-BB73-82D36E0D74CE}">
      <dsp:nvSpPr>
        <dsp:cNvPr id="0" name=""/>
        <dsp:cNvSpPr/>
      </dsp:nvSpPr>
      <dsp:spPr>
        <a:xfrm>
          <a:off x="1089715" y="131529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Instrumento de agendas políticas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71041"/>
        <a:ext cx="730389" cy="730389"/>
      </dsp:txXfrm>
    </dsp:sp>
    <dsp:sp modelId="{DFE18A48-BC6F-4888-B1D9-1D5DACF2DB72}">
      <dsp:nvSpPr>
        <dsp:cNvPr id="0" name=""/>
        <dsp:cNvSpPr/>
      </dsp:nvSpPr>
      <dsp:spPr>
        <a:xfrm>
          <a:off x="138654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Democracia representativa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78166" y="1122102"/>
        <a:ext cx="730389" cy="730389"/>
      </dsp:txXfrm>
    </dsp:sp>
    <dsp:sp modelId="{FBE73CEA-1659-408B-B183-1C8F918925F7}">
      <dsp:nvSpPr>
        <dsp:cNvPr id="0" name=""/>
        <dsp:cNvSpPr/>
      </dsp:nvSpPr>
      <dsp:spPr>
        <a:xfrm>
          <a:off x="1089715" y="1082590"/>
          <a:ext cx="809413" cy="8094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solidFill>
                <a:srgbClr val="002060"/>
              </a:solidFill>
            </a:rPr>
            <a:t>Institución de servicios integrada a mercados</a:t>
          </a:r>
          <a:endParaRPr lang="es-ES" sz="800" kern="1200" dirty="0">
            <a:solidFill>
              <a:srgbClr val="002060"/>
            </a:solidFill>
          </a:endParaRPr>
        </a:p>
      </dsp:txBody>
      <dsp:txXfrm>
        <a:off x="1129227" y="1122102"/>
        <a:ext cx="730389" cy="73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1108-461F-4B38-B297-E14081480F70}" type="datetimeFigureOut">
              <a:rPr lang="es-CO" smtClean="0"/>
              <a:t>12/04/2018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6260-AAE8-465F-B829-C5A675B801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37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35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 la expresión “regulación extra-educativa” se hace referencia a las normas jurídicas de otros sectores tales como el tributario, salud, hacienda pública, ciencia y tecnología, asuntos laborales y seguridad social, uso de regalías, contratación con el estado, normas migratorias, ejercicio de las profesiones, legislación sobre habeas data, etc., que afectan de manera directa las universidades y el desarrollo de sus proyectos educativos.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278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 la expresión “regulación extra-educativa” se hace referencia a las normas jurídicas de otros sectores tales como el tributario, salud, hacienda pública, ciencia y tecnología, asuntos laborales y seguridad social, uso de regalías, contratación con el estado, normas migratorias, ejercicio de las profesiones, legislación sobre habeas data, etc., que afectan de manera directa las universidades y el desarrollo de sus proyectos educativos.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23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27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358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E4EF7-4C0E-48DF-85EC-D4F512538F1F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48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E4EF7-4C0E-48DF-85EC-D4F512538F1F}" type="slidenum">
              <a:rPr lang="es-CO" smtClean="0"/>
              <a:pPr>
                <a:defRPr/>
              </a:pPr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238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E4EF7-4C0E-48DF-85EC-D4F512538F1F}" type="slidenum">
              <a:rPr lang="es-CO" smtClean="0"/>
              <a:pPr>
                <a:defRPr/>
              </a:pPr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669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Sobre el concepto de autonomía universitaria es abundante la literatura académica especializada, así como también, y especialmente, los análisis y textos jurídicos, y las declaraciones políticas e ideológicas.</a:t>
            </a:r>
          </a:p>
          <a:p>
            <a:endParaRPr lang="es-ES" dirty="0" smtClean="0"/>
          </a:p>
          <a:p>
            <a:r>
              <a:rPr lang="es-ES" dirty="0" smtClean="0"/>
              <a:t>Por ello, advierto de entrada, que NO es un concepto univoco, ni ajeno a intereses institucionales, de grupo o personales. Tampoco puede ser delimitado con precisión sin hacer referencia a un momento histórico específico o a un contexto nacional o regional determinado.</a:t>
            </a:r>
          </a:p>
          <a:p>
            <a:endParaRPr lang="es-ES" dirty="0" smtClean="0"/>
          </a:p>
          <a:p>
            <a:r>
              <a:rPr lang="es-ES" dirty="0" smtClean="0"/>
              <a:t>Y realizo ya dos afirmaciones, que generarán no pocas inquietudes en algunos de Ustedes: </a:t>
            </a:r>
          </a:p>
          <a:p>
            <a:endParaRPr lang="es-ES" dirty="0" smtClean="0"/>
          </a:p>
          <a:p>
            <a:r>
              <a:rPr lang="es-ES" dirty="0" smtClean="0"/>
              <a:t>-</a:t>
            </a:r>
            <a:r>
              <a:rPr lang="es-ES" baseline="0" dirty="0" smtClean="0"/>
              <a:t> </a:t>
            </a:r>
            <a:r>
              <a:rPr lang="es-ES" dirty="0" smtClean="0"/>
              <a:t>No se entiende lo mismo por autonomía universitaria en la edad media, o en la universidad napoleónica o </a:t>
            </a:r>
            <a:r>
              <a:rPr lang="es-ES" dirty="0" err="1" smtClean="0"/>
              <a:t>humboldtiana</a:t>
            </a:r>
            <a:r>
              <a:rPr lang="es-ES" dirty="0" smtClean="0"/>
              <a:t>, o en 1918 en Córdoba, o en nuestras instituciones de hoy en día.</a:t>
            </a:r>
          </a:p>
          <a:p>
            <a:r>
              <a:rPr lang="es-ES" dirty="0" smtClean="0"/>
              <a:t>-</a:t>
            </a:r>
            <a:r>
              <a:rPr lang="es-ES" baseline="0" dirty="0" smtClean="0"/>
              <a:t> </a:t>
            </a:r>
            <a:r>
              <a:rPr lang="es-ES" dirty="0" smtClean="0"/>
              <a:t>No es lo mismo hablar de autonomía universitaria en américa latina que en Europa. Inclusive, no es lo mismo hablar de ello en México o en Chile o en Brasil o en Argentina.</a:t>
            </a:r>
          </a:p>
          <a:p>
            <a:endParaRPr lang="es-ES" dirty="0" smtClean="0"/>
          </a:p>
          <a:p>
            <a:r>
              <a:rPr lang="es-ES" dirty="0" smtClean="0"/>
              <a:t>Así como la universidad, como institución social, evoluciona, cambia, se adecúa a las sociedades en las que está inserta, de la misma manera lo hace el concepto de autonomía universitaria.   </a:t>
            </a:r>
          </a:p>
          <a:p>
            <a:endParaRPr lang="es-ES" dirty="0" smtClean="0"/>
          </a:p>
          <a:p>
            <a:r>
              <a:rPr lang="es-ES" dirty="0" smtClean="0"/>
              <a:t>Por ello propondré unos breves y sencillos conceptos, con el único propósito de facilitar el dialogo que se propone para el panel. No voy a extenderme, ni a profundizar en ellos, pues tengo la certeza que Ustedes han tenido acceso a múltiples referencias y documentos sobre el asunto. Inclusive: Ustedes tienen sus propias y sólidas reflexiones sobre ello.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75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51F9CDB0-CB3F-4544-8D4B-D894387A6B3D}" type="slidenum">
              <a:rPr lang="es-ES" altLang="es-CO" smtClean="0"/>
              <a:pPr eaLnBrk="1" hangingPunct="1">
                <a:spcBef>
                  <a:spcPct val="20000"/>
                </a:spcBef>
              </a:pPr>
              <a:t>14</a:t>
            </a:fld>
            <a:endParaRPr lang="es-ES" altLang="es-CO" smtClean="0"/>
          </a:p>
        </p:txBody>
      </p:sp>
      <p:sp>
        <p:nvSpPr>
          <p:cNvPr id="5529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5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Administración Superior: Consejos Superiores y Directivos, Rectores, Vicerrectores, </a:t>
            </a:r>
            <a:r>
              <a:rPr lang="es-ES" dirty="0" err="1" smtClean="0"/>
              <a:t>Prorectores</a:t>
            </a:r>
            <a:endParaRPr lang="es-ES" dirty="0" smtClean="0"/>
          </a:p>
          <a:p>
            <a:r>
              <a:rPr lang="es-ES" dirty="0" smtClean="0"/>
              <a:t>Administración Académica: Decanos, Vicedecanos y Directores de Departamento, Instituto y Centro</a:t>
            </a:r>
          </a:p>
          <a:p>
            <a:r>
              <a:rPr lang="es-ES" dirty="0" smtClean="0"/>
              <a:t>Otra Administración: Directores de RRHH, Recursos Financieros, Apoyo Estudiantil, Museos, Bibliotecas, etc.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28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6260-AAE8-465F-B829-C5A675B801BE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5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4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78ACC-22D6-47C1-A373-4FD133E34F3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0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1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8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41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759" y="2070829"/>
            <a:ext cx="11471565" cy="1739347"/>
          </a:xfrm>
        </p:spPr>
        <p:txBody>
          <a:bodyPr>
            <a:normAutofit/>
          </a:bodyPr>
          <a:lstStyle/>
          <a:p>
            <a:r>
              <a:rPr lang="es-ES" sz="4400" b="1" dirty="0" smtClean="0"/>
              <a:t>gobierno </a:t>
            </a:r>
            <a:r>
              <a:rPr lang="es-ES" sz="4400" b="1" dirty="0"/>
              <a:t>y gestión </a:t>
            </a:r>
            <a:r>
              <a:rPr lang="es-ES" sz="4400" b="1" dirty="0" smtClean="0"/>
              <a:t>sustentables DE LA UNIVERSIDAD</a:t>
            </a:r>
            <a:endParaRPr lang="es-CO" sz="4400" b="1" dirty="0"/>
          </a:p>
        </p:txBody>
      </p:sp>
      <p:sp>
        <p:nvSpPr>
          <p:cNvPr id="7" name="Rectángulo 6"/>
          <p:cNvSpPr/>
          <p:nvPr/>
        </p:nvSpPr>
        <p:spPr>
          <a:xfrm>
            <a:off x="1083515" y="5366156"/>
            <a:ext cx="10775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/>
              <a:t>Jairo H. Cifuentes Madrid</a:t>
            </a:r>
          </a:p>
          <a:p>
            <a:pPr algn="r"/>
            <a:r>
              <a:rPr lang="es-ES" b="1" dirty="0" smtClean="0"/>
              <a:t>Pontificia Universidad Javeriana</a:t>
            </a:r>
          </a:p>
          <a:p>
            <a:pPr algn="r"/>
            <a:r>
              <a:rPr lang="es-ES" b="1" dirty="0" err="1" smtClean="0"/>
              <a:t>Telescopi</a:t>
            </a:r>
            <a:r>
              <a:rPr lang="es-ES" b="1" dirty="0" smtClean="0"/>
              <a:t> Colombia</a:t>
            </a:r>
          </a:p>
          <a:p>
            <a:pPr algn="r"/>
            <a:r>
              <a:rPr lang="es-ES" b="1" dirty="0" smtClean="0"/>
              <a:t>Salta, 12 de abril de 2018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403198" y="4213272"/>
            <a:ext cx="528805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latin typeface="+mj-lt"/>
              </a:rPr>
              <a:t>2º Encuentro </a:t>
            </a:r>
            <a:r>
              <a:rPr lang="es-CO" sz="2800" b="1" dirty="0" err="1">
                <a:latin typeface="+mj-lt"/>
              </a:rPr>
              <a:t>Telescopi</a:t>
            </a:r>
            <a:r>
              <a:rPr lang="es-CO" sz="2800" b="1" dirty="0">
                <a:latin typeface="+mj-lt"/>
              </a:rPr>
              <a:t> </a:t>
            </a:r>
            <a:r>
              <a:rPr lang="es-CO" sz="2800" b="1" dirty="0" smtClean="0">
                <a:latin typeface="+mj-lt"/>
              </a:rPr>
              <a:t>Argentina</a:t>
            </a:r>
          </a:p>
          <a:p>
            <a:r>
              <a:rPr lang="es-CO" sz="2400" b="1" dirty="0" smtClean="0">
                <a:latin typeface="+mj-lt"/>
              </a:rPr>
              <a:t>Universidad Católica de Salta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66" y="573206"/>
            <a:ext cx="3218967" cy="71794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104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814886" y="600489"/>
            <a:ext cx="655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>
                <a:solidFill>
                  <a:srgbClr val="FFC000"/>
                </a:solidFill>
              </a:rPr>
              <a:t>¿Las universidades cambian?</a:t>
            </a:r>
            <a:endParaRPr lang="es-CO" sz="4000" b="1" dirty="0">
              <a:solidFill>
                <a:srgbClr val="FFC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380" y="1830922"/>
            <a:ext cx="3709091" cy="288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47328" y="4940485"/>
            <a:ext cx="3426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Aula Universitaria. </a:t>
            </a:r>
            <a:r>
              <a:rPr lang="es-CO" sz="1400" b="1" dirty="0" err="1"/>
              <a:t>Laurentius</a:t>
            </a:r>
            <a:r>
              <a:rPr lang="es-CO" sz="1400" b="1" dirty="0"/>
              <a:t> de </a:t>
            </a:r>
            <a:r>
              <a:rPr lang="es-CO" sz="1400" b="1" dirty="0" err="1"/>
              <a:t>Voltolina</a:t>
            </a:r>
            <a:endParaRPr lang="es-CO" sz="1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002" y="2717497"/>
            <a:ext cx="4248890" cy="288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03507" y="5884455"/>
            <a:ext cx="2784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Aula de la Universidad de Harvard</a:t>
            </a:r>
          </a:p>
        </p:txBody>
      </p:sp>
      <p:sp>
        <p:nvSpPr>
          <p:cNvPr id="2" name="Multidocumento 1">
            <a:hlinkClick r:id="rId5" action="ppaction://hlinksldjump"/>
          </p:cNvPr>
          <p:cNvSpPr/>
          <p:nvPr/>
        </p:nvSpPr>
        <p:spPr>
          <a:xfrm>
            <a:off x="11430000" y="6062133"/>
            <a:ext cx="372533" cy="37253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6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704" y="284176"/>
            <a:ext cx="11051176" cy="1508760"/>
          </a:xfrm>
        </p:spPr>
        <p:txBody>
          <a:bodyPr/>
          <a:lstStyle/>
          <a:p>
            <a:r>
              <a:rPr lang="es-CO" dirty="0" smtClean="0"/>
              <a:t>Concepto de autonomía UNIVERSITARIA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88265"/>
              </p:ext>
            </p:extLst>
          </p:nvPr>
        </p:nvGraphicFramePr>
        <p:xfrm>
          <a:off x="404813" y="2336800"/>
          <a:ext cx="11507787" cy="41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0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0" y="284176"/>
            <a:ext cx="10775805" cy="1508760"/>
          </a:xfrm>
        </p:spPr>
        <p:txBody>
          <a:bodyPr/>
          <a:lstStyle/>
          <a:p>
            <a:r>
              <a:rPr lang="es-CO" dirty="0" smtClean="0"/>
              <a:t>Alcance de LA autonomía universitaria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3442"/>
              </p:ext>
            </p:extLst>
          </p:nvPr>
        </p:nvGraphicFramePr>
        <p:xfrm>
          <a:off x="681038" y="2349500"/>
          <a:ext cx="10774362" cy="39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1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 sistémico de la universidad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8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 SISTÉMICO DE UNIVERSIDAD</a:t>
            </a:r>
            <a:endParaRPr lang="es-CO" dirty="0"/>
          </a:p>
        </p:txBody>
      </p:sp>
      <p:sp>
        <p:nvSpPr>
          <p:cNvPr id="47" name="Text Box 1052"/>
          <p:cNvSpPr txBox="1">
            <a:spLocks noChangeArrowheads="1"/>
          </p:cNvSpPr>
          <p:nvPr/>
        </p:nvSpPr>
        <p:spPr bwMode="auto">
          <a:xfrm>
            <a:off x="252776" y="2065246"/>
            <a:ext cx="2973750" cy="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400" dirty="0" smtClean="0">
                <a:solidFill>
                  <a:schemeClr val="tx1"/>
                </a:solidFill>
                <a:latin typeface="+mj-lt"/>
              </a:rPr>
              <a:t>MACROSISTEMA: EL ENTORNO</a:t>
            </a:r>
          </a:p>
        </p:txBody>
      </p:sp>
      <p:sp>
        <p:nvSpPr>
          <p:cNvPr id="48" name="Rectangle 1030"/>
          <p:cNvSpPr>
            <a:spLocks noChangeArrowheads="1"/>
          </p:cNvSpPr>
          <p:nvPr/>
        </p:nvSpPr>
        <p:spPr bwMode="auto">
          <a:xfrm>
            <a:off x="352697" y="2521131"/>
            <a:ext cx="11521439" cy="3722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Text Box 1026"/>
          <p:cNvSpPr txBox="1">
            <a:spLocks noChangeArrowheads="1"/>
          </p:cNvSpPr>
          <p:nvPr/>
        </p:nvSpPr>
        <p:spPr bwMode="auto">
          <a:xfrm>
            <a:off x="3888379" y="3384781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400" dirty="0" smtClean="0">
                <a:solidFill>
                  <a:schemeClr val="tx1"/>
                </a:solidFill>
                <a:latin typeface="+mj-lt"/>
              </a:rPr>
              <a:t>PROCESOS</a:t>
            </a:r>
          </a:p>
        </p:txBody>
      </p:sp>
      <p:sp>
        <p:nvSpPr>
          <p:cNvPr id="50" name="Text Box 1027"/>
          <p:cNvSpPr txBox="1">
            <a:spLocks noChangeArrowheads="1"/>
          </p:cNvSpPr>
          <p:nvPr/>
        </p:nvSpPr>
        <p:spPr bwMode="auto">
          <a:xfrm>
            <a:off x="8460379" y="3384781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AUDIENCIAS / </a:t>
            </a:r>
            <a:r>
              <a:rPr lang="es-ES" sz="1100" dirty="0" smtClean="0">
                <a:solidFill>
                  <a:schemeClr val="tx1"/>
                </a:solidFill>
                <a:latin typeface="+mj-lt"/>
              </a:rPr>
              <a:t>Grupos</a:t>
            </a: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 de interés</a:t>
            </a:r>
          </a:p>
        </p:txBody>
      </p:sp>
      <p:sp>
        <p:nvSpPr>
          <p:cNvPr id="51" name="Text Box 1028"/>
          <p:cNvSpPr txBox="1">
            <a:spLocks noChangeArrowheads="1"/>
          </p:cNvSpPr>
          <p:nvPr/>
        </p:nvSpPr>
        <p:spPr bwMode="auto">
          <a:xfrm>
            <a:off x="1983379" y="330858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400" dirty="0" smtClean="0">
                <a:solidFill>
                  <a:schemeClr val="tx1"/>
                </a:solidFill>
                <a:latin typeface="+mj-lt"/>
              </a:rPr>
              <a:t>ACTORES Y RECURSOS</a:t>
            </a:r>
          </a:p>
        </p:txBody>
      </p:sp>
      <p:sp>
        <p:nvSpPr>
          <p:cNvPr id="52" name="Rectangle 1031"/>
          <p:cNvSpPr>
            <a:spLocks noChangeArrowheads="1"/>
          </p:cNvSpPr>
          <p:nvPr/>
        </p:nvSpPr>
        <p:spPr bwMode="auto">
          <a:xfrm>
            <a:off x="4040779" y="3308581"/>
            <a:ext cx="18002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3" name="Rectangle 1032"/>
          <p:cNvSpPr>
            <a:spLocks noChangeArrowheads="1"/>
          </p:cNvSpPr>
          <p:nvPr/>
        </p:nvSpPr>
        <p:spPr bwMode="auto">
          <a:xfrm>
            <a:off x="6174379" y="3308581"/>
            <a:ext cx="18002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Text Box 1033"/>
          <p:cNvSpPr txBox="1">
            <a:spLocks noChangeArrowheads="1"/>
          </p:cNvSpPr>
          <p:nvPr/>
        </p:nvSpPr>
        <p:spPr bwMode="auto">
          <a:xfrm>
            <a:off x="6021979" y="3384781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400" dirty="0" smtClean="0">
                <a:solidFill>
                  <a:schemeClr val="tx1"/>
                </a:solidFill>
                <a:latin typeface="+mj-lt"/>
              </a:rPr>
              <a:t>RESULTADOS</a:t>
            </a:r>
          </a:p>
        </p:txBody>
      </p:sp>
      <p:sp>
        <p:nvSpPr>
          <p:cNvPr id="55" name="Rectangle 1034"/>
          <p:cNvSpPr>
            <a:spLocks noChangeArrowheads="1"/>
          </p:cNvSpPr>
          <p:nvPr/>
        </p:nvSpPr>
        <p:spPr bwMode="auto">
          <a:xfrm>
            <a:off x="1907179" y="4064231"/>
            <a:ext cx="1828800" cy="1606550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Rectangle 1036"/>
          <p:cNvSpPr>
            <a:spLocks noChangeArrowheads="1"/>
          </p:cNvSpPr>
          <p:nvPr/>
        </p:nvSpPr>
        <p:spPr bwMode="auto">
          <a:xfrm>
            <a:off x="4040779" y="4070581"/>
            <a:ext cx="1800225" cy="1606550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Text Box 1037"/>
          <p:cNvSpPr txBox="1">
            <a:spLocks noChangeArrowheads="1"/>
          </p:cNvSpPr>
          <p:nvPr/>
        </p:nvSpPr>
        <p:spPr bwMode="auto">
          <a:xfrm>
            <a:off x="4121605" y="4332518"/>
            <a:ext cx="161925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MX" sz="1200" smtClean="0">
                <a:solidFill>
                  <a:schemeClr val="tx1"/>
                </a:solidFill>
                <a:latin typeface="+mj-lt"/>
              </a:rPr>
              <a:t>Docentes</a:t>
            </a:r>
            <a:endParaRPr lang="es-ES" sz="120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smtClean="0">
                <a:solidFill>
                  <a:schemeClr val="tx1"/>
                </a:solidFill>
                <a:latin typeface="+mj-lt"/>
              </a:rPr>
              <a:t>Investigativos</a:t>
            </a:r>
            <a:endParaRPr lang="es-MX" sz="120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MX" sz="1200" smtClean="0">
                <a:solidFill>
                  <a:schemeClr val="tx1"/>
                </a:solidFill>
                <a:latin typeface="+mj-lt"/>
              </a:rPr>
              <a:t>De consultoría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MX" sz="1200" smtClean="0">
                <a:solidFill>
                  <a:schemeClr val="tx1"/>
                </a:solidFill>
                <a:latin typeface="+mj-lt"/>
              </a:rPr>
              <a:t>De servicios</a:t>
            </a:r>
            <a:endParaRPr lang="es-ES" sz="120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smtClean="0">
                <a:solidFill>
                  <a:schemeClr val="tx1"/>
                </a:solidFill>
                <a:latin typeface="+mj-lt"/>
              </a:rPr>
              <a:t>Administrativos</a:t>
            </a:r>
          </a:p>
        </p:txBody>
      </p:sp>
      <p:sp>
        <p:nvSpPr>
          <p:cNvPr id="58" name="Rectangle 1038"/>
          <p:cNvSpPr>
            <a:spLocks noChangeArrowheads="1"/>
          </p:cNvSpPr>
          <p:nvPr/>
        </p:nvSpPr>
        <p:spPr bwMode="auto">
          <a:xfrm>
            <a:off x="6174379" y="4070581"/>
            <a:ext cx="1800225" cy="1606550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Text Box 1039"/>
          <p:cNvSpPr txBox="1">
            <a:spLocks noChangeArrowheads="1"/>
          </p:cNvSpPr>
          <p:nvPr/>
        </p:nvSpPr>
        <p:spPr bwMode="auto">
          <a:xfrm>
            <a:off x="6021979" y="4332518"/>
            <a:ext cx="205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Generación de saber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Transmisión de saber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Formación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Servicio</a:t>
            </a:r>
            <a:r>
              <a:rPr lang="es-MX" sz="1200" dirty="0" smtClean="0">
                <a:solidFill>
                  <a:schemeClr val="tx1"/>
                </a:solidFill>
                <a:latin typeface="+mj-lt"/>
              </a:rPr>
              <a:t> y extensión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MX" sz="1200" dirty="0" smtClean="0">
                <a:solidFill>
                  <a:schemeClr val="tx1"/>
                </a:solidFill>
                <a:latin typeface="+mj-lt"/>
              </a:rPr>
              <a:t>Servicio cultural</a:t>
            </a:r>
            <a:endParaRPr lang="es-E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Rectangle 1040"/>
          <p:cNvSpPr>
            <a:spLocks noChangeArrowheads="1"/>
          </p:cNvSpPr>
          <p:nvPr/>
        </p:nvSpPr>
        <p:spPr bwMode="auto">
          <a:xfrm>
            <a:off x="8307979" y="4064231"/>
            <a:ext cx="1800225" cy="1606550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Text Box 1041"/>
          <p:cNvSpPr txBox="1">
            <a:spLocks noChangeArrowheads="1"/>
          </p:cNvSpPr>
          <p:nvPr/>
        </p:nvSpPr>
        <p:spPr bwMode="auto">
          <a:xfrm>
            <a:off x="8360502" y="4146781"/>
            <a:ext cx="1695450" cy="15542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Estudiantes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Profesores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Comunidades Académicas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100" dirty="0" smtClean="0">
                <a:solidFill>
                  <a:schemeClr val="tx1"/>
                </a:solidFill>
                <a:latin typeface="+mj-lt"/>
              </a:rPr>
              <a:t>Comunidades Científicas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Egresados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Sector Productivo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Sociedad</a:t>
            </a:r>
          </a:p>
        </p:txBody>
      </p:sp>
      <p:sp>
        <p:nvSpPr>
          <p:cNvPr id="62" name="Line 1042"/>
          <p:cNvSpPr>
            <a:spLocks noChangeShapeType="1"/>
          </p:cNvSpPr>
          <p:nvPr/>
        </p:nvSpPr>
        <p:spPr bwMode="auto">
          <a:xfrm>
            <a:off x="3735979" y="353718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" name="Line 1043"/>
          <p:cNvSpPr>
            <a:spLocks noChangeShapeType="1"/>
          </p:cNvSpPr>
          <p:nvPr/>
        </p:nvSpPr>
        <p:spPr bwMode="auto">
          <a:xfrm>
            <a:off x="5869579" y="353718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Line 1044"/>
          <p:cNvSpPr>
            <a:spLocks noChangeShapeType="1"/>
          </p:cNvSpPr>
          <p:nvPr/>
        </p:nvSpPr>
        <p:spPr bwMode="auto">
          <a:xfrm>
            <a:off x="8003179" y="353718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Rectangle 1045"/>
          <p:cNvSpPr>
            <a:spLocks noChangeArrowheads="1"/>
          </p:cNvSpPr>
          <p:nvPr/>
        </p:nvSpPr>
        <p:spPr bwMode="auto">
          <a:xfrm>
            <a:off x="1907179" y="3308581"/>
            <a:ext cx="182880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Rectangle 1046"/>
          <p:cNvSpPr>
            <a:spLocks noChangeArrowheads="1"/>
          </p:cNvSpPr>
          <p:nvPr/>
        </p:nvSpPr>
        <p:spPr bwMode="auto">
          <a:xfrm>
            <a:off x="8307979" y="3308581"/>
            <a:ext cx="175260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Line 1047"/>
          <p:cNvSpPr>
            <a:spLocks noChangeShapeType="1"/>
          </p:cNvSpPr>
          <p:nvPr/>
        </p:nvSpPr>
        <p:spPr bwMode="auto">
          <a:xfrm>
            <a:off x="2821579" y="3079981"/>
            <a:ext cx="632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8" name="Line 1048"/>
          <p:cNvSpPr>
            <a:spLocks noChangeShapeType="1"/>
          </p:cNvSpPr>
          <p:nvPr/>
        </p:nvSpPr>
        <p:spPr bwMode="auto">
          <a:xfrm>
            <a:off x="2821579" y="3079981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9" name="Line 1049"/>
          <p:cNvSpPr>
            <a:spLocks noChangeShapeType="1"/>
          </p:cNvSpPr>
          <p:nvPr/>
        </p:nvSpPr>
        <p:spPr bwMode="auto">
          <a:xfrm>
            <a:off x="4878979" y="3079981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0" name="Line 1050"/>
          <p:cNvSpPr>
            <a:spLocks noChangeShapeType="1"/>
          </p:cNvSpPr>
          <p:nvPr/>
        </p:nvSpPr>
        <p:spPr bwMode="auto">
          <a:xfrm>
            <a:off x="7012579" y="3079981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Line 1051"/>
          <p:cNvSpPr>
            <a:spLocks noChangeShapeType="1"/>
          </p:cNvSpPr>
          <p:nvPr/>
        </p:nvSpPr>
        <p:spPr bwMode="auto">
          <a:xfrm>
            <a:off x="9146179" y="3079981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2" name="Text Box 1035"/>
          <p:cNvSpPr txBox="1">
            <a:spLocks noChangeArrowheads="1"/>
          </p:cNvSpPr>
          <p:nvPr/>
        </p:nvSpPr>
        <p:spPr bwMode="auto">
          <a:xfrm>
            <a:off x="1983379" y="4096704"/>
            <a:ext cx="175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Estudiantes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Profesores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Directivos </a:t>
            </a:r>
            <a:r>
              <a:rPr lang="es-ES" sz="1200" dirty="0" err="1" smtClean="0">
                <a:solidFill>
                  <a:schemeClr val="tx1"/>
                </a:solidFill>
                <a:latin typeface="+mj-lt"/>
              </a:rPr>
              <a:t>Acad</a:t>
            </a:r>
            <a:endParaRPr lang="es-ES" sz="1200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Administrativos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Técnicos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Pedagógicos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Físicos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tx1"/>
                </a:solidFill>
                <a:latin typeface="+mj-lt"/>
              </a:rPr>
              <a:t>Financieros</a:t>
            </a:r>
          </a:p>
        </p:txBody>
      </p:sp>
      <p:cxnSp>
        <p:nvCxnSpPr>
          <p:cNvPr id="74" name="5 Conector recto de flecha"/>
          <p:cNvCxnSpPr>
            <a:cxnSpLocks noChangeShapeType="1"/>
          </p:cNvCxnSpPr>
          <p:nvPr/>
        </p:nvCxnSpPr>
        <p:spPr bwMode="auto">
          <a:xfrm>
            <a:off x="352258" y="3567665"/>
            <a:ext cx="150685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5 Conector recto de flecha"/>
          <p:cNvCxnSpPr>
            <a:cxnSpLocks noChangeShapeType="1"/>
          </p:cNvCxnSpPr>
          <p:nvPr/>
        </p:nvCxnSpPr>
        <p:spPr bwMode="auto">
          <a:xfrm flipH="1">
            <a:off x="10108204" y="3621589"/>
            <a:ext cx="175086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36 Conector recto de flecha"/>
          <p:cNvCxnSpPr>
            <a:cxnSpLocks noChangeShapeType="1"/>
          </p:cNvCxnSpPr>
          <p:nvPr/>
        </p:nvCxnSpPr>
        <p:spPr bwMode="auto">
          <a:xfrm flipV="1">
            <a:off x="4956552" y="5666741"/>
            <a:ext cx="0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36 Conector recto de flecha"/>
          <p:cNvCxnSpPr>
            <a:cxnSpLocks noChangeShapeType="1"/>
          </p:cNvCxnSpPr>
          <p:nvPr/>
        </p:nvCxnSpPr>
        <p:spPr bwMode="auto">
          <a:xfrm flipV="1">
            <a:off x="2821579" y="5677131"/>
            <a:ext cx="0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36 Conector recto de flecha"/>
          <p:cNvCxnSpPr>
            <a:cxnSpLocks noChangeShapeType="1"/>
          </p:cNvCxnSpPr>
          <p:nvPr/>
        </p:nvCxnSpPr>
        <p:spPr bwMode="auto">
          <a:xfrm flipV="1">
            <a:off x="7074491" y="5683409"/>
            <a:ext cx="0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36 Conector recto de flecha"/>
          <p:cNvCxnSpPr>
            <a:cxnSpLocks noChangeShapeType="1"/>
          </p:cNvCxnSpPr>
          <p:nvPr/>
        </p:nvCxnSpPr>
        <p:spPr bwMode="auto">
          <a:xfrm flipV="1">
            <a:off x="9208091" y="5683409"/>
            <a:ext cx="0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40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11" y="2026739"/>
            <a:ext cx="8603218" cy="393796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 SISTÉMICO DE UNIVERSIDAD</a:t>
            </a:r>
            <a:endParaRPr lang="es-CO" dirty="0"/>
          </a:p>
        </p:txBody>
      </p:sp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1878329" y="625652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9006204" y="625652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3958555" y="6256522"/>
            <a:ext cx="4439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2400" dirty="0" smtClean="0">
                <a:solidFill>
                  <a:srgbClr val="FFC000"/>
                </a:solidFill>
                <a:latin typeface="+mj-lt"/>
              </a:rPr>
              <a:t>Deber ético de obrar con calidad</a:t>
            </a:r>
            <a:endParaRPr lang="es-CO" sz="24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3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ENFOQUE SISTÉMICO DE UNIVERSIDAD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333" y="2026739"/>
            <a:ext cx="8700734" cy="3895759"/>
          </a:xfrm>
          <a:prstGeom prst="rect">
            <a:avLst/>
          </a:prstGeom>
        </p:spPr>
      </p:pic>
      <p:sp>
        <p:nvSpPr>
          <p:cNvPr id="9" name="AutoShape 44"/>
          <p:cNvSpPr>
            <a:spLocks noChangeArrowheads="1"/>
          </p:cNvSpPr>
          <p:nvPr/>
        </p:nvSpPr>
        <p:spPr bwMode="auto">
          <a:xfrm rot="10800000">
            <a:off x="1878329" y="625652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 rot="10800000">
            <a:off x="9006204" y="625652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3854972" y="6256522"/>
            <a:ext cx="4646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2400" dirty="0" smtClean="0">
                <a:solidFill>
                  <a:srgbClr val="FFC000"/>
                </a:solidFill>
                <a:latin typeface="+mj-lt"/>
              </a:rPr>
              <a:t>Responsabilidad social en el obrar</a:t>
            </a:r>
            <a:endParaRPr lang="es-CO" sz="24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3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771" y="284176"/>
            <a:ext cx="10698480" cy="1508760"/>
          </a:xfrm>
        </p:spPr>
        <p:txBody>
          <a:bodyPr/>
          <a:lstStyle/>
          <a:p>
            <a:r>
              <a:rPr lang="es-CO" dirty="0" smtClean="0"/>
              <a:t>Eficiencia y eficacia en la universidad:</a:t>
            </a:r>
            <a:endParaRPr lang="es-CO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8978" y="2475914"/>
            <a:ext cx="11071274" cy="17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“No </a:t>
            </a:r>
            <a:r>
              <a:rPr lang="es-ES" altLang="es-CO" sz="2400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son equiparables la universidad y las empresas en cuanto a los criterios para juzgar la </a:t>
            </a:r>
            <a:r>
              <a:rPr lang="es-ES" altLang="es-CO" sz="2400" i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eficiencia</a:t>
            </a:r>
            <a:r>
              <a:rPr lang="es-ES" altLang="es-CO" sz="2400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interna </a:t>
            </a:r>
            <a:r>
              <a:rPr lang="es-ES" altLang="es-CO" sz="2400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 funcionamiento en orden a la </a:t>
            </a:r>
            <a:r>
              <a:rPr lang="es-ES" altLang="es-CO" sz="2400" i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eficacia</a:t>
            </a:r>
            <a:r>
              <a:rPr lang="es-ES" altLang="es-CO" sz="2400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externa </a:t>
            </a:r>
            <a:r>
              <a:rPr lang="es-ES" altLang="es-CO" sz="2400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 sus respectivos resultados y productos.” </a:t>
            </a:r>
            <a:r>
              <a:rPr lang="es-ES" altLang="es-CO" sz="2400" i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altLang="es-CO" sz="2400" dirty="0" smtClean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1800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Alfonso </a:t>
            </a:r>
            <a:r>
              <a:rPr lang="es-ES" altLang="es-CO" sz="1800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Borrero </a:t>
            </a:r>
            <a:r>
              <a:rPr lang="es-ES" altLang="es-CO" sz="1800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Cabal, SJ. </a:t>
            </a:r>
            <a:r>
              <a:rPr lang="es-ES" altLang="es-CO" sz="1800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(1991)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08252440"/>
              </p:ext>
            </p:extLst>
          </p:nvPr>
        </p:nvGraphicFramePr>
        <p:xfrm>
          <a:off x="2032000" y="4849864"/>
          <a:ext cx="8128000" cy="147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3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Tipologías universitarias</a:t>
            </a:r>
            <a:br>
              <a:rPr lang="es-CO" dirty="0"/>
            </a:br>
            <a:r>
              <a:rPr lang="es-CO" dirty="0"/>
              <a:t>Siglo XIX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875" y="2400061"/>
            <a:ext cx="4572638" cy="3429479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1900" y="2400061"/>
            <a:ext cx="4572638" cy="34294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81210" y="6163735"/>
            <a:ext cx="834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C000"/>
                </a:solidFill>
              </a:rPr>
              <a:t>Estructuras del siglo XIX, con profesores del siglo XX para estudiantes del siglo XXI</a:t>
            </a:r>
            <a:endParaRPr lang="es-C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Tipologías universitarias</a:t>
            </a:r>
            <a:br>
              <a:rPr lang="es-CO" dirty="0"/>
            </a:br>
            <a:r>
              <a:rPr lang="es-CO" dirty="0"/>
              <a:t>Siglo XIX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875" y="2400061"/>
            <a:ext cx="4572638" cy="3429479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1900" y="2400061"/>
            <a:ext cx="4572638" cy="3429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07" y="6060754"/>
            <a:ext cx="839492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Itinerario de la reflexión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0388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0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tipo de sistema organizado es la universidad</a:t>
            </a:r>
            <a:r>
              <a:rPr lang="es-ES" dirty="0" smtClean="0"/>
              <a:t>?</a:t>
            </a:r>
            <a:endParaRPr lang="es-CO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92499" y="6237288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200" i="1" dirty="0" err="1"/>
              <a:t>Kehm</a:t>
            </a:r>
            <a:r>
              <a:rPr lang="es-MX" altLang="es-CO" sz="1200" i="1" dirty="0"/>
              <a:t>, </a:t>
            </a:r>
            <a:r>
              <a:rPr lang="es-MX" altLang="es-CO" sz="1200" i="1" dirty="0" err="1"/>
              <a:t>Barbara</a:t>
            </a:r>
            <a:r>
              <a:rPr lang="es-MX" altLang="es-CO" sz="1200" i="1" dirty="0"/>
              <a:t> (2012)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200" i="1" dirty="0"/>
              <a:t>La nueva gobernanza de los sistemas universitarios. Ediciones Octaedro, S.L. &amp; </a:t>
            </a:r>
            <a:r>
              <a:rPr lang="es-CO" altLang="es-CO" sz="1200" i="1" dirty="0" err="1"/>
              <a:t>Universitat</a:t>
            </a:r>
            <a:r>
              <a:rPr lang="es-CO" altLang="es-CO" sz="1200" i="1" dirty="0"/>
              <a:t> de Barcelona. Primera edición. </a:t>
            </a:r>
            <a:r>
              <a:rPr lang="es-CO" altLang="es-CO" sz="1200" i="1" dirty="0" smtClean="0"/>
              <a:t>España</a:t>
            </a:r>
            <a:endParaRPr lang="es-CO" altLang="es-CO" sz="1200" i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8387488"/>
              </p:ext>
            </p:extLst>
          </p:nvPr>
        </p:nvGraphicFramePr>
        <p:xfrm>
          <a:off x="1078406" y="2168434"/>
          <a:ext cx="6772371" cy="396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98" y="2925451"/>
            <a:ext cx="1940625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COMUNIDAD DE ACADÉMICOS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5624554"/>
              </p:ext>
            </p:extLst>
          </p:nvPr>
        </p:nvGraphicFramePr>
        <p:xfrm>
          <a:off x="300440" y="2090050"/>
          <a:ext cx="2037783" cy="202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00359915"/>
              </p:ext>
            </p:extLst>
          </p:nvPr>
        </p:nvGraphicFramePr>
        <p:xfrm>
          <a:off x="2502266" y="2416622"/>
          <a:ext cx="9358808" cy="40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95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INSTRUMENTO DE AGENDAS POLÍTICAS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5624554"/>
              </p:ext>
            </p:extLst>
          </p:nvPr>
        </p:nvGraphicFramePr>
        <p:xfrm>
          <a:off x="300440" y="2090050"/>
          <a:ext cx="2037783" cy="202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03741947"/>
              </p:ext>
            </p:extLst>
          </p:nvPr>
        </p:nvGraphicFramePr>
        <p:xfrm>
          <a:off x="2502266" y="2416622"/>
          <a:ext cx="9358808" cy="40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18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DEMOCRACIA REPRESENTATIVA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5624554"/>
              </p:ext>
            </p:extLst>
          </p:nvPr>
        </p:nvGraphicFramePr>
        <p:xfrm>
          <a:off x="300440" y="2090050"/>
          <a:ext cx="2037783" cy="202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9745258"/>
              </p:ext>
            </p:extLst>
          </p:nvPr>
        </p:nvGraphicFramePr>
        <p:xfrm>
          <a:off x="2502266" y="2416622"/>
          <a:ext cx="9358808" cy="40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35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INSTITUCIÓN DE SERVICIOS INTEGRADA A MERCADOS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5624554"/>
              </p:ext>
            </p:extLst>
          </p:nvPr>
        </p:nvGraphicFramePr>
        <p:xfrm>
          <a:off x="300440" y="2090050"/>
          <a:ext cx="2037783" cy="202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19699519"/>
              </p:ext>
            </p:extLst>
          </p:nvPr>
        </p:nvGraphicFramePr>
        <p:xfrm>
          <a:off x="2502266" y="2416622"/>
          <a:ext cx="9358808" cy="40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97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Gobierno universitario y gestión universitaria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43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GOBIERNO UNIVERSITARIO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0226520"/>
              </p:ext>
            </p:extLst>
          </p:nvPr>
        </p:nvGraphicFramePr>
        <p:xfrm>
          <a:off x="351693" y="2124222"/>
          <a:ext cx="11493304" cy="443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92499" y="6237288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200" i="1" dirty="0" smtClean="0"/>
              <a:t>CESU - MEN </a:t>
            </a:r>
            <a:r>
              <a:rPr lang="es-MX" altLang="es-CO" sz="1200" i="1" dirty="0"/>
              <a:t>(</a:t>
            </a:r>
            <a:r>
              <a:rPr lang="es-MX" altLang="es-CO" sz="1200" i="1" dirty="0" smtClean="0"/>
              <a:t>2017)</a:t>
            </a:r>
            <a:endParaRPr lang="es-MX" altLang="es-CO" sz="1200" i="1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200" i="1" dirty="0" smtClean="0"/>
              <a:t>Política pública para el mejoramiento del Gobierno en las Instituciones de Educación Superior</a:t>
            </a:r>
            <a:endParaRPr lang="es-CO" altLang="es-CO" sz="1200" i="1" dirty="0"/>
          </a:p>
        </p:txBody>
      </p:sp>
    </p:spTree>
    <p:extLst>
      <p:ext uri="{BB962C8B-B14F-4D97-AF65-F5344CB8AC3E}">
        <p14:creationId xmlns:p14="http://schemas.microsoft.com/office/powerpoint/2010/main" val="3347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/>
              <a:t>TENDENCIAS DE GOBERNANZA UNIVERSITARIA </a:t>
            </a:r>
            <a:r>
              <a:rPr lang="es-CO" sz="2000" dirty="0" smtClean="0"/>
              <a:t>[desde arriba, desde afuera, desde adentro. Antonio </a:t>
            </a:r>
            <a:r>
              <a:rPr lang="es-CO" sz="2000" dirty="0" err="1" smtClean="0"/>
              <a:t>Camou</a:t>
            </a:r>
            <a:r>
              <a:rPr lang="es-CO" sz="2000" dirty="0" smtClean="0"/>
              <a:t>] </a:t>
            </a:r>
            <a:endParaRPr lang="es-CO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4" y="2026356"/>
            <a:ext cx="4249280" cy="21581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10" y="2089866"/>
            <a:ext cx="4102964" cy="28470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32" y="4544474"/>
            <a:ext cx="4249280" cy="21581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26103" y="5860733"/>
            <a:ext cx="5030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="0" dirty="0">
                <a:latin typeface="+mn-lt"/>
              </a:rPr>
              <a:t>Clark, B. R. (1983). The Higher Education System. Academic Organization in Cross-National-. </a:t>
            </a:r>
            <a:r>
              <a:rPr lang="es-CO" sz="1000" b="0" dirty="0">
                <a:latin typeface="+mn-lt"/>
              </a:rPr>
              <a:t>Adaptación de: Paula </a:t>
            </a:r>
            <a:r>
              <a:rPr lang="es-CO" sz="1000" b="0" dirty="0" err="1">
                <a:latin typeface="+mn-lt"/>
              </a:rPr>
              <a:t>Clasing</a:t>
            </a:r>
            <a:r>
              <a:rPr lang="es-CO" sz="1000" b="0" dirty="0">
                <a:latin typeface="+mn-lt"/>
              </a:rPr>
              <a:t> y Alfonso Muga. Gobierno Universitario: entre ecos del pasado y nuevas tendencias. Una mirada </a:t>
            </a:r>
            <a:r>
              <a:rPr lang="es-CO" sz="1000" b="0" dirty="0" smtClean="0">
                <a:latin typeface="+mn-lt"/>
              </a:rPr>
              <a:t>comparada. En Cifuentes Madrid, Jairo H. (Editor) Asuntos de Gobierno Universitario. Editorial Pontificia Universidad Javeriana. Bogotá: 2016</a:t>
            </a:r>
            <a:endParaRPr lang="es-C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5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INSTRUMENTOS (REFORMA INSTITUCIONAL) PARA EL FORTALECIMIENTO DEL GOBIERNO UNIVERSITARIO</a:t>
            </a:r>
            <a:endParaRPr lang="es-CO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06320" y="5982119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000" i="1" dirty="0" smtClean="0"/>
              <a:t>Restrepo, J., Trujillo, M., y Guzmán, A. (2012)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000" i="1" dirty="0" smtClean="0"/>
              <a:t>Gobierno Corporativo en las Instituciones de Educación Superior en Colombia. Bogotá: MEN – CESA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000" i="1" dirty="0" err="1" smtClean="0"/>
              <a:t>Currie</a:t>
            </a:r>
            <a:r>
              <a:rPr lang="es-MX" altLang="es-CO" sz="1000" i="1" dirty="0" smtClean="0"/>
              <a:t>, J y </a:t>
            </a:r>
            <a:r>
              <a:rPr lang="es-MX" altLang="es-CO" sz="1000" i="1" dirty="0" err="1" smtClean="0"/>
              <a:t>Newson</a:t>
            </a:r>
            <a:r>
              <a:rPr lang="es-MX" altLang="es-CO" sz="1000" i="1" dirty="0" smtClean="0"/>
              <a:t>, J. (</a:t>
            </a:r>
            <a:r>
              <a:rPr lang="es-MX" altLang="es-CO" sz="1000" i="1" dirty="0" err="1" smtClean="0"/>
              <a:t>Eds</a:t>
            </a:r>
            <a:r>
              <a:rPr lang="es-MX" altLang="es-CO" sz="1000" i="1" dirty="0" smtClean="0"/>
              <a:t>). (1998)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1000" i="1" dirty="0" err="1" smtClean="0"/>
              <a:t>Universities</a:t>
            </a:r>
            <a:r>
              <a:rPr lang="es-ES" altLang="es-CO" sz="1000" i="1" dirty="0" smtClean="0"/>
              <a:t> and </a:t>
            </a:r>
            <a:r>
              <a:rPr lang="es-ES" altLang="es-CO" sz="1000" i="1" dirty="0" err="1" smtClean="0"/>
              <a:t>globalization</a:t>
            </a:r>
            <a:r>
              <a:rPr lang="es-ES" altLang="es-CO" sz="1000" i="1" dirty="0" smtClean="0"/>
              <a:t>: </a:t>
            </a:r>
            <a:r>
              <a:rPr lang="es-ES" altLang="es-CO" sz="1000" i="1" dirty="0" err="1" smtClean="0"/>
              <a:t>Critical</a:t>
            </a:r>
            <a:r>
              <a:rPr lang="es-ES" altLang="es-CO" sz="1000" i="1" dirty="0" smtClean="0"/>
              <a:t> </a:t>
            </a:r>
            <a:r>
              <a:rPr lang="es-ES" altLang="es-CO" sz="1000" i="1" dirty="0" err="1" smtClean="0"/>
              <a:t>perspectives</a:t>
            </a:r>
            <a:r>
              <a:rPr lang="es-ES" altLang="es-CO" sz="1000" i="1" dirty="0" smtClean="0"/>
              <a:t>. </a:t>
            </a:r>
            <a:r>
              <a:rPr lang="es-ES" altLang="es-CO" sz="1000" i="1" dirty="0" err="1" smtClean="0"/>
              <a:t>London:Sage</a:t>
            </a:r>
            <a:r>
              <a:rPr lang="es-ES" altLang="es-CO" sz="1000" i="1" dirty="0" smtClean="0"/>
              <a:t>.</a:t>
            </a:r>
            <a:endParaRPr lang="es-ES" altLang="es-CO" sz="1000" i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39787795"/>
              </p:ext>
            </p:extLst>
          </p:nvPr>
        </p:nvGraphicFramePr>
        <p:xfrm>
          <a:off x="350982" y="2021306"/>
          <a:ext cx="11469125" cy="416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3" y="2263829"/>
            <a:ext cx="7364606" cy="406028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02919" y="754857"/>
            <a:ext cx="9784080" cy="56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/>
              <a:t>Third</a:t>
            </a:r>
            <a:r>
              <a:rPr lang="es-ES" sz="3600" dirty="0"/>
              <a:t> </a:t>
            </a:r>
            <a:r>
              <a:rPr lang="es-ES" sz="3600" dirty="0" err="1"/>
              <a:t>Space</a:t>
            </a:r>
            <a:r>
              <a:rPr lang="es-ES" sz="3600" dirty="0"/>
              <a:t> </a:t>
            </a:r>
            <a:r>
              <a:rPr lang="es-ES" sz="3600" dirty="0" err="1" smtClean="0"/>
              <a:t>Professionals</a:t>
            </a:r>
            <a:endParaRPr lang="es-ES" sz="3600" dirty="0"/>
          </a:p>
        </p:txBody>
      </p:sp>
      <p:sp>
        <p:nvSpPr>
          <p:cNvPr id="7" name="Rectángulo 6"/>
          <p:cNvSpPr/>
          <p:nvPr/>
        </p:nvSpPr>
        <p:spPr>
          <a:xfrm>
            <a:off x="8316110" y="4995967"/>
            <a:ext cx="3563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Shifting Identities and Blurring Boundaries: the Emergence of Third Space Professionals in UK Higher Education. By: Celia </a:t>
            </a:r>
            <a:r>
              <a:rPr lang="en-US" sz="1000" dirty="0" err="1"/>
              <a:t>Whitchurch</a:t>
            </a:r>
            <a:r>
              <a:rPr lang="en-US" sz="1000" dirty="0"/>
              <a:t>, Lecturer in Higher Education, Centre for Higher Education Studies, Institute of Education, University of London. Higher Education Quarterly, 0951–5224. DOI: 10.1111/j.1468-2273.2008.00387.x. Volume 62, No. 4, October 2008, pp </a:t>
            </a:r>
            <a:r>
              <a:rPr lang="en-US" sz="1000" dirty="0" smtClean="0"/>
              <a:t>377–396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4254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universidad como institución social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INSTRUMENTOS (REFORMA INSTITUCIONAL) PARA EL FORTALECIMIENTO DEL GOBIERNO UNIVERSITARIO</a:t>
            </a:r>
            <a:endParaRPr lang="es-CO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06320" y="5982119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000" i="1" dirty="0"/>
              <a:t>Restrepo, J., Trujillo, M., y Guzmán, A. (2012)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000" i="1" dirty="0"/>
              <a:t>Gobierno Corporativo en las Instituciones de Educación Superior en Colombia. Bogotá: MEN – CESA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000" i="1" dirty="0" err="1"/>
              <a:t>Currie</a:t>
            </a:r>
            <a:r>
              <a:rPr lang="es-MX" altLang="es-CO" sz="1000" i="1" dirty="0"/>
              <a:t>, J y </a:t>
            </a:r>
            <a:r>
              <a:rPr lang="es-MX" altLang="es-CO" sz="1000" i="1" dirty="0" err="1"/>
              <a:t>Newson</a:t>
            </a:r>
            <a:r>
              <a:rPr lang="es-MX" altLang="es-CO" sz="1000" i="1" dirty="0"/>
              <a:t>, J. (</a:t>
            </a:r>
            <a:r>
              <a:rPr lang="es-MX" altLang="es-CO" sz="1000" i="1" dirty="0" err="1"/>
              <a:t>Eds</a:t>
            </a:r>
            <a:r>
              <a:rPr lang="es-MX" altLang="es-CO" sz="1000" i="1" dirty="0"/>
              <a:t>). (1998)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1000" i="1" dirty="0" err="1"/>
              <a:t>Universities</a:t>
            </a:r>
            <a:r>
              <a:rPr lang="es-ES" altLang="es-CO" sz="1000" i="1" dirty="0"/>
              <a:t> and </a:t>
            </a:r>
            <a:r>
              <a:rPr lang="es-ES" altLang="es-CO" sz="1000" i="1" dirty="0" err="1"/>
              <a:t>globalization</a:t>
            </a:r>
            <a:r>
              <a:rPr lang="es-ES" altLang="es-CO" sz="1000" i="1" dirty="0"/>
              <a:t>: </a:t>
            </a:r>
            <a:r>
              <a:rPr lang="es-ES" altLang="es-CO" sz="1000" i="1" dirty="0" err="1"/>
              <a:t>Critical</a:t>
            </a:r>
            <a:r>
              <a:rPr lang="es-ES" altLang="es-CO" sz="1000" i="1" dirty="0"/>
              <a:t> </a:t>
            </a:r>
            <a:r>
              <a:rPr lang="es-ES" altLang="es-CO" sz="1000" i="1" dirty="0" err="1"/>
              <a:t>perspectives</a:t>
            </a:r>
            <a:r>
              <a:rPr lang="es-ES" altLang="es-CO" sz="1000" i="1" dirty="0"/>
              <a:t>. </a:t>
            </a:r>
            <a:r>
              <a:rPr lang="es-ES" altLang="es-CO" sz="1000" i="1" dirty="0" err="1" smtClean="0"/>
              <a:t>London:Sage</a:t>
            </a:r>
            <a:r>
              <a:rPr lang="es-ES" altLang="es-CO" sz="1000" i="1" dirty="0" smtClean="0"/>
              <a:t>.</a:t>
            </a:r>
            <a:endParaRPr lang="es-ES" altLang="es-CO" sz="1000" i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22693691"/>
              </p:ext>
            </p:extLst>
          </p:nvPr>
        </p:nvGraphicFramePr>
        <p:xfrm>
          <a:off x="347578" y="2021306"/>
          <a:ext cx="11472529" cy="416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5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PRINCIPIOS DE GOBIERNO UNIVERSITARIO SUSTENTABLE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4987716"/>
              </p:ext>
            </p:extLst>
          </p:nvPr>
        </p:nvGraphicFramePr>
        <p:xfrm>
          <a:off x="372012" y="2194559"/>
          <a:ext cx="11515188" cy="404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2499" y="6237288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MX" altLang="es-CO" sz="1200" i="1" dirty="0" smtClean="0"/>
              <a:t>CESU - MEN </a:t>
            </a:r>
            <a:r>
              <a:rPr lang="es-MX" altLang="es-CO" sz="1200" i="1" dirty="0"/>
              <a:t>(</a:t>
            </a:r>
            <a:r>
              <a:rPr lang="es-MX" altLang="es-CO" sz="1200" i="1" dirty="0" smtClean="0"/>
              <a:t>2017)</a:t>
            </a:r>
            <a:endParaRPr lang="es-MX" altLang="es-CO" sz="1200" i="1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CO" sz="1200" i="1" dirty="0" smtClean="0"/>
              <a:t>Política pública para el mejoramiento del Gobierno en las Instituciones de Educación Superior</a:t>
            </a:r>
            <a:endParaRPr lang="es-CO" altLang="es-CO" sz="1200" i="1" dirty="0"/>
          </a:p>
        </p:txBody>
      </p:sp>
    </p:spTree>
    <p:extLst>
      <p:ext uri="{BB962C8B-B14F-4D97-AF65-F5344CB8AC3E}">
        <p14:creationId xmlns:p14="http://schemas.microsoft.com/office/powerpoint/2010/main" val="29324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Gestión universitaria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614137"/>
              </p:ext>
            </p:extLst>
          </p:nvPr>
        </p:nvGraphicFramePr>
        <p:xfrm>
          <a:off x="683492" y="1929475"/>
          <a:ext cx="10825018" cy="360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50112" y="5209323"/>
            <a:ext cx="280237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Principio de legitimidad</a:t>
            </a:r>
            <a:endParaRPr lang="es-CO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827836" y="5196222"/>
            <a:ext cx="277191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Principio de efectividad</a:t>
            </a:r>
            <a:endParaRPr lang="es-CO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4701309" y="6310991"/>
            <a:ext cx="7167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/>
              <a:t>Brunner, José Joaquín. (2011). Gobernanza universitaria: tipología, dinámicas y tendencias. Revista de Educación, 355. Centro de Políticas Comparadas de Educación (CPCE) – Universidad Diego Portales. Santiago de Chile: Mayo – agosto 2011, pp. 137 – 159.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1989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¿dos culturas en la universidad?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64" y="2120791"/>
            <a:ext cx="7445562" cy="424087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62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Administración universitaria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4641" y="2755559"/>
            <a:ext cx="4552905" cy="3410464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En </a:t>
            </a:r>
            <a:r>
              <a:rPr lang="es-ES" sz="2400" dirty="0"/>
              <a:t>breve, la administración universitaria ha emergido como una especialidad que se despliega a través de especialidades sucesivas, abarcando cada vez nuevos campos del gobierno y la gestión institucionales</a:t>
            </a:r>
            <a:r>
              <a:rPr lang="es-ES" sz="2400" dirty="0" smtClean="0"/>
              <a:t>” </a:t>
            </a:r>
            <a:endParaRPr lang="es-ES" sz="2400" dirty="0"/>
          </a:p>
          <a:p>
            <a:pPr marL="0" indent="0" algn="r">
              <a:buNone/>
            </a:pPr>
            <a:r>
              <a:rPr lang="es-CO" dirty="0" smtClean="0"/>
              <a:t>J.J</a:t>
            </a:r>
            <a:r>
              <a:rPr lang="es-CO" dirty="0"/>
              <a:t>. </a:t>
            </a:r>
            <a:r>
              <a:rPr lang="es-CO" dirty="0" smtClean="0"/>
              <a:t>Brunner </a:t>
            </a:r>
            <a:r>
              <a:rPr lang="es-CO" dirty="0"/>
              <a:t>(1990)</a:t>
            </a:r>
          </a:p>
          <a:p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4894" y="2400061"/>
            <a:ext cx="5090478" cy="38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98" y="542294"/>
            <a:ext cx="9649952" cy="57734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ítulo 1"/>
          <p:cNvSpPr txBox="1">
            <a:spLocks/>
          </p:cNvSpPr>
          <p:nvPr/>
        </p:nvSpPr>
        <p:spPr>
          <a:xfrm rot="16200000">
            <a:off x="-1725167" y="2934731"/>
            <a:ext cx="5773412" cy="988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Roles de los gestores universitarios</a:t>
            </a:r>
            <a:endParaRPr lang="es-C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Retos al gobierno y a la gestión universitaria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4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0" y="284176"/>
            <a:ext cx="10932559" cy="1508760"/>
          </a:xfrm>
        </p:spPr>
        <p:txBody>
          <a:bodyPr>
            <a:normAutofit/>
          </a:bodyPr>
          <a:lstStyle/>
          <a:p>
            <a:r>
              <a:rPr lang="es-CO" dirty="0" smtClean="0"/>
              <a:t>Retos al gobierno y a la gestión universitaria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204" y="2351313"/>
            <a:ext cx="11528852" cy="3938276"/>
          </a:xfrm>
          <a:ln>
            <a:solidFill>
              <a:schemeClr val="tx1"/>
            </a:solidFill>
          </a:ln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Falta </a:t>
            </a:r>
            <a:r>
              <a:rPr lang="es-ES" sz="2000" b="1" dirty="0"/>
              <a:t>de calidad, consistencia, coherencia y “visión” de la regulación estatal: educativa y extra </a:t>
            </a:r>
            <a:r>
              <a:rPr lang="es-ES" sz="2000" b="1" dirty="0" smtClean="0"/>
              <a:t>educativa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Cambios </a:t>
            </a:r>
            <a:r>
              <a:rPr lang="es-ES" sz="2000" b="1" dirty="0"/>
              <a:t>en el papel de los gobiernos en educación </a:t>
            </a:r>
            <a:r>
              <a:rPr lang="es-ES" sz="2000" b="1" dirty="0" smtClean="0"/>
              <a:t>superior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Ajustes en </a:t>
            </a:r>
            <a:r>
              <a:rPr lang="es-ES" sz="2000" b="1" dirty="0"/>
              <a:t>los sistemas de aseguramiento de </a:t>
            </a:r>
            <a:r>
              <a:rPr lang="es-ES" sz="2000" b="1" dirty="0" smtClean="0"/>
              <a:t>  la calidad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Homogeneización </a:t>
            </a:r>
            <a:r>
              <a:rPr lang="es-ES" sz="2000" b="1" dirty="0"/>
              <a:t>y exclusión de las mediciones, clasificaciones y rankings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La competencia de las certificaciones a los títulos de educación superior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Las exigencias a las universidades para la atención de los problemas sociales: desigualdad social, pobreza, desarrollo sostenible, ciudadanía, paz, etc.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La financiación de la educación superior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Liderazgo de organizaciones complejas</a:t>
            </a:r>
          </a:p>
          <a:p>
            <a:pPr marL="0" indent="0">
              <a:buNone/>
            </a:pPr>
            <a:endParaRPr lang="es-ES" sz="2000" b="1" dirty="0" smtClean="0"/>
          </a:p>
        </p:txBody>
      </p:sp>
      <p:cxnSp>
        <p:nvCxnSpPr>
          <p:cNvPr id="5" name="Conector recto 4"/>
          <p:cNvCxnSpPr/>
          <p:nvPr/>
        </p:nvCxnSpPr>
        <p:spPr>
          <a:xfrm>
            <a:off x="5925060" y="2351313"/>
            <a:ext cx="0" cy="3938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Falta </a:t>
            </a:r>
            <a:r>
              <a:rPr lang="es-ES" dirty="0"/>
              <a:t>de calidad, consistencia, coherencia y “visión” de la regulación estatal: educativa y extra educativa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r>
              <a:rPr lang="es-ES" dirty="0"/>
              <a:t>En América </a:t>
            </a:r>
            <a:r>
              <a:rPr lang="es-ES" dirty="0" smtClean="0"/>
              <a:t>Latina</a:t>
            </a:r>
            <a:r>
              <a:rPr lang="es-ES" dirty="0"/>
              <a:t> </a:t>
            </a:r>
            <a:r>
              <a:rPr lang="es-ES" dirty="0" smtClean="0"/>
              <a:t>se busca </a:t>
            </a:r>
            <a:r>
              <a:rPr lang="es-ES" dirty="0"/>
              <a:t>la solución a las diversas problemáticas sociales a través de la expedición de leyes y </a:t>
            </a:r>
            <a:r>
              <a:rPr lang="es-ES" dirty="0" smtClean="0"/>
              <a:t>normas.</a:t>
            </a:r>
          </a:p>
          <a:p>
            <a:r>
              <a:rPr lang="es-ES" dirty="0" smtClean="0"/>
              <a:t>Ello ha generado </a:t>
            </a:r>
            <a:r>
              <a:rPr lang="es-ES" dirty="0"/>
              <a:t>una “</a:t>
            </a:r>
            <a:r>
              <a:rPr lang="es-ES" dirty="0">
                <a:solidFill>
                  <a:srgbClr val="FFC000"/>
                </a:solidFill>
              </a:rPr>
              <a:t>sobre regulación</a:t>
            </a:r>
            <a:r>
              <a:rPr lang="es-ES" dirty="0"/>
              <a:t>”, </a:t>
            </a:r>
            <a:r>
              <a:rPr lang="es-ES" dirty="0" smtClean="0"/>
              <a:t>educativa y extra-educativa, </a:t>
            </a:r>
            <a:r>
              <a:rPr lang="es-ES" dirty="0"/>
              <a:t>de la educación superior, sin mayores articulaciones y coherencias; lo que dificulta la marcha fluida del quehacer de la universidad y aumenta los riesgos por inseguridad jurídica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r>
              <a:rPr lang="es-ES" dirty="0" smtClean="0"/>
              <a:t>Buena </a:t>
            </a:r>
            <a:r>
              <a:rPr lang="es-ES" dirty="0"/>
              <a:t>parte de la legislación en América Latina en educación superior son obras maestras de consensos políticos, pero difícilmente obtendrían un reconocimiento por su calidad o por reflejar un conocimiento experto en las temáticas que </a:t>
            </a:r>
            <a:r>
              <a:rPr lang="es-ES" dirty="0" smtClean="0"/>
              <a:t>abordan.</a:t>
            </a:r>
            <a:r>
              <a:rPr lang="es-ES" dirty="0"/>
              <a:t> </a:t>
            </a:r>
            <a:endParaRPr lang="es-ES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1202919" y="3373395"/>
            <a:ext cx="47573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Falta </a:t>
            </a:r>
            <a:r>
              <a:rPr lang="es-ES" dirty="0"/>
              <a:t>de calidad, consistencia, coherencia y “visión” de la regulación estatal: educativa y extra educativa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573867" y="2302932"/>
            <a:ext cx="6383866" cy="3914987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200" dirty="0"/>
              <a:t>El llamado es a participar - </a:t>
            </a:r>
            <a:r>
              <a:rPr lang="es-ES" sz="3200" dirty="0">
                <a:solidFill>
                  <a:srgbClr val="FFC000"/>
                </a:solidFill>
              </a:rPr>
              <a:t>influjo en política pública-  </a:t>
            </a:r>
            <a:r>
              <a:rPr lang="es-ES" sz="3200" dirty="0"/>
              <a:t>para que exista una legislación con conocimiento </a:t>
            </a:r>
            <a:r>
              <a:rPr lang="es-ES" sz="3200" dirty="0" smtClean="0"/>
              <a:t>experto; </a:t>
            </a:r>
            <a:r>
              <a:rPr lang="es-ES" sz="3200" dirty="0"/>
              <a:t>legislación con calidad.</a:t>
            </a:r>
          </a:p>
          <a:p>
            <a:pPr marL="0" indent="0">
              <a:buNone/>
            </a:pPr>
            <a:r>
              <a:rPr lang="es-ES" sz="3200" dirty="0" smtClean="0"/>
              <a:t> </a:t>
            </a:r>
          </a:p>
          <a:p>
            <a:pPr marL="0" indent="0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8000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91236" y="804263"/>
            <a:ext cx="7216346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“La </a:t>
            </a:r>
            <a:r>
              <a:rPr lang="es-ES" sz="2400" dirty="0" smtClean="0">
                <a:latin typeface="+mj-lt"/>
                <a:cs typeface="Times New Roman" pitchFamily="18" charset="0"/>
              </a:rPr>
              <a:t>universidad </a:t>
            </a:r>
            <a:r>
              <a:rPr lang="es-ES" sz="2400" dirty="0">
                <a:latin typeface="+mj-lt"/>
                <a:cs typeface="Times New Roman" pitchFamily="18" charset="0"/>
              </a:rPr>
              <a:t>tiene dos dimensiones conjugadas que son la de una </a:t>
            </a:r>
            <a:r>
              <a:rPr lang="es-ES" sz="24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comunidad</a:t>
            </a:r>
            <a:r>
              <a:rPr lang="es-ES" sz="2400" dirty="0">
                <a:latin typeface="+mj-lt"/>
                <a:cs typeface="Times New Roman" pitchFamily="18" charset="0"/>
              </a:rPr>
              <a:t> formada por los universitarios y la de una </a:t>
            </a:r>
            <a:r>
              <a:rPr lang="es-ES" sz="24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institución</a:t>
            </a:r>
            <a:r>
              <a:rPr lang="es-ES" sz="2400" dirty="0">
                <a:latin typeface="+mj-lt"/>
                <a:cs typeface="Times New Roman" pitchFamily="18" charset="0"/>
              </a:rPr>
              <a:t> con ciertas particularidades que permiten considerarla una institución universitaria.</a:t>
            </a:r>
            <a:endParaRPr lang="es-MX" sz="2400" dirty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s-MX" sz="2400" dirty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Sin comunidad universitaria la institución sería un cascarón vacío; sin el cascarón formal, administrativo, organizativo,  institucional, la comunidad universitaria seguramente adelantaría  una vida muy distinta o simplemente dejaría de existir.</a:t>
            </a:r>
            <a:endParaRPr lang="es-MX" sz="2400" dirty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s-MX" sz="2400" dirty="0"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Se debe tratar de tener siempre presentes estas </a:t>
            </a:r>
            <a:r>
              <a:rPr lang="es-ES" sz="2400" b="1" u="sng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dos caras</a:t>
            </a:r>
            <a:r>
              <a:rPr lang="es-ES" sz="24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sz="2400" dirty="0">
                <a:latin typeface="+mj-lt"/>
                <a:cs typeface="Times New Roman" pitchFamily="18" charset="0"/>
              </a:rPr>
              <a:t>de la universidad”.</a:t>
            </a:r>
          </a:p>
          <a:p>
            <a:pPr eaLnBrk="1" hangingPunct="1">
              <a:defRPr/>
            </a:pPr>
            <a:endParaRPr lang="es-ES" sz="2400" dirty="0">
              <a:latin typeface="+mj-lt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es-ES" sz="2000" i="1" dirty="0">
                <a:latin typeface="+mj-lt"/>
                <a:cs typeface="Times New Roman" pitchFamily="18" charset="0"/>
              </a:rPr>
              <a:t>A.  </a:t>
            </a:r>
            <a:r>
              <a:rPr lang="es-ES" sz="2000" i="1" dirty="0" err="1">
                <a:latin typeface="+mj-lt"/>
                <a:cs typeface="Times New Roman" pitchFamily="18" charset="0"/>
              </a:rPr>
              <a:t>Mockus</a:t>
            </a:r>
            <a:r>
              <a:rPr lang="es-ES" sz="2000" i="1" dirty="0">
                <a:latin typeface="+mj-lt"/>
                <a:cs typeface="Times New Roman" pitchFamily="18" charset="0"/>
              </a:rPr>
              <a:t> S. (1987)</a:t>
            </a:r>
            <a:r>
              <a:rPr lang="es-ES" sz="1400" dirty="0">
                <a:latin typeface="+mj-lt"/>
              </a:rPr>
              <a:t> </a:t>
            </a:r>
            <a:endParaRPr lang="es-ES" sz="2400" dirty="0">
              <a:latin typeface="+mj-lt"/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4" y="921606"/>
            <a:ext cx="2082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Cambios </a:t>
            </a:r>
            <a:r>
              <a:rPr lang="es-ES" dirty="0"/>
              <a:t>en el papel de los gobiernos en educación superior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3561217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r>
              <a:rPr lang="es-ES" dirty="0"/>
              <a:t>Hoy en día, los gobiernos se </a:t>
            </a:r>
            <a:r>
              <a:rPr lang="es-ES" dirty="0" smtClean="0"/>
              <a:t>preocupan </a:t>
            </a:r>
            <a:r>
              <a:rPr lang="es-ES" dirty="0"/>
              <a:t>por el aporte de las universidades al desarrollo y el crecimiento económico a través de una gestión eficaz de sus recursos para la formación de recurso humano experto y para la investigación y el desarrollo de nuevos conocimientos y tecnologías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3561217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r>
              <a:rPr lang="es-ES" dirty="0"/>
              <a:t>Acompaña a esta tendencia la complejidad creciente de los sistemas de educación </a:t>
            </a:r>
            <a:r>
              <a:rPr lang="es-ES" dirty="0" smtClean="0"/>
              <a:t>superior </a:t>
            </a:r>
            <a:r>
              <a:rPr lang="es-ES" dirty="0"/>
              <a:t>compuestos por un número mayor de instituciones públicas y privadas, no solo universidades tradicionales sino una amplia variedad de instituciones, que vuelven también más difíciles las tareas de los órganos gubernamentales encargados de su supervisión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432486" y="5973123"/>
            <a:ext cx="11454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800" dirty="0" err="1"/>
              <a:t>Altbach</a:t>
            </a:r>
            <a:r>
              <a:rPr lang="es-CO" sz="800" dirty="0"/>
              <a:t>, Philip G. [editor]; </a:t>
            </a:r>
            <a:r>
              <a:rPr lang="es-CO" sz="800" dirty="0" err="1"/>
              <a:t>Salmi</a:t>
            </a:r>
            <a:r>
              <a:rPr lang="es-CO" sz="800" dirty="0"/>
              <a:t>, Jamil [editor]. 2012. La </a:t>
            </a:r>
            <a:r>
              <a:rPr lang="es-CO" sz="800" dirty="0" err="1"/>
              <a:t>voie</a:t>
            </a:r>
            <a:r>
              <a:rPr lang="es-CO" sz="800" dirty="0"/>
              <a:t> de </a:t>
            </a:r>
            <a:r>
              <a:rPr lang="es-CO" sz="800" dirty="0" err="1"/>
              <a:t>l'excellence</a:t>
            </a:r>
            <a:r>
              <a:rPr lang="es-CO" sz="800" dirty="0"/>
              <a:t> </a:t>
            </a:r>
            <a:r>
              <a:rPr lang="es-CO" sz="800" dirty="0" err="1"/>
              <a:t>academique</a:t>
            </a:r>
            <a:r>
              <a:rPr lang="es-CO" sz="800" dirty="0"/>
              <a:t> : la </a:t>
            </a:r>
            <a:r>
              <a:rPr lang="es-CO" sz="800" dirty="0" err="1"/>
              <a:t>creation</a:t>
            </a:r>
            <a:r>
              <a:rPr lang="es-CO" sz="800" dirty="0"/>
              <a:t> </a:t>
            </a:r>
            <a:r>
              <a:rPr lang="es-CO" sz="800" dirty="0" err="1"/>
              <a:t>d'universites</a:t>
            </a:r>
            <a:r>
              <a:rPr lang="es-CO" sz="800" dirty="0"/>
              <a:t> de </a:t>
            </a:r>
            <a:r>
              <a:rPr lang="es-CO" sz="800" dirty="0" err="1"/>
              <a:t>recherche</a:t>
            </a:r>
            <a:r>
              <a:rPr lang="es-CO" sz="800" dirty="0"/>
              <a:t> de </a:t>
            </a:r>
            <a:r>
              <a:rPr lang="es-CO" sz="800" dirty="0" err="1"/>
              <a:t>rang</a:t>
            </a:r>
            <a:r>
              <a:rPr lang="es-CO" sz="800" dirty="0"/>
              <a:t> </a:t>
            </a:r>
            <a:r>
              <a:rPr lang="es-CO" sz="800" dirty="0" err="1"/>
              <a:t>mondial</a:t>
            </a:r>
            <a:r>
              <a:rPr lang="es-CO" sz="800" dirty="0"/>
              <a:t>. </a:t>
            </a:r>
            <a:r>
              <a:rPr lang="es-CO" sz="800" dirty="0" err="1"/>
              <a:t>Directions</a:t>
            </a:r>
            <a:r>
              <a:rPr lang="es-CO" sz="800" dirty="0"/>
              <a:t> in </a:t>
            </a:r>
            <a:r>
              <a:rPr lang="es-CO" sz="800" dirty="0" err="1"/>
              <a:t>development</a:t>
            </a:r>
            <a:r>
              <a:rPr lang="es-CO" sz="800" dirty="0"/>
              <a:t>; human </a:t>
            </a:r>
            <a:r>
              <a:rPr lang="es-CO" sz="800" dirty="0" err="1"/>
              <a:t>development</a:t>
            </a:r>
            <a:r>
              <a:rPr lang="es-CO" sz="800" dirty="0"/>
              <a:t>. Washington, DC: </a:t>
            </a:r>
            <a:r>
              <a:rPr lang="es-CO" sz="800" dirty="0" err="1"/>
              <a:t>World</a:t>
            </a:r>
            <a:r>
              <a:rPr lang="es-CO" sz="800" dirty="0"/>
              <a:t> Bank.</a:t>
            </a:r>
          </a:p>
          <a:p>
            <a:pPr algn="r"/>
            <a:r>
              <a:rPr lang="es-CO" sz="800" dirty="0"/>
              <a:t> http://documents.worldbank.org/curated/en/2012/01/15768979/road-academic-excellence-making-world-class-research-universities-la-voie-de-lexcellence-academique-la-creation-duniversites-de-recherche-de-rang-mondial. </a:t>
            </a:r>
            <a:r>
              <a:rPr lang="es-CO" sz="800" dirty="0" err="1"/>
              <a:t>Salmi</a:t>
            </a:r>
            <a:r>
              <a:rPr lang="es-CO" sz="800" dirty="0"/>
              <a:t>, Jamil. 2009. </a:t>
            </a:r>
            <a:r>
              <a:rPr lang="es-CO" sz="800" dirty="0" err="1"/>
              <a:t>The</a:t>
            </a:r>
            <a:r>
              <a:rPr lang="es-CO" sz="800" dirty="0"/>
              <a:t> </a:t>
            </a:r>
            <a:r>
              <a:rPr lang="es-CO" sz="800" dirty="0" err="1"/>
              <a:t>challenge</a:t>
            </a:r>
            <a:r>
              <a:rPr lang="es-CO" sz="800" dirty="0"/>
              <a:t> of </a:t>
            </a:r>
            <a:r>
              <a:rPr lang="es-CO" sz="800" dirty="0" err="1"/>
              <a:t>establishing</a:t>
            </a:r>
            <a:r>
              <a:rPr lang="es-CO" sz="800" dirty="0"/>
              <a:t> </a:t>
            </a:r>
            <a:r>
              <a:rPr lang="es-CO" sz="800" dirty="0" err="1"/>
              <a:t>world-class</a:t>
            </a:r>
            <a:r>
              <a:rPr lang="es-CO" sz="800" dirty="0"/>
              <a:t> </a:t>
            </a:r>
            <a:r>
              <a:rPr lang="es-CO" sz="800" dirty="0" err="1"/>
              <a:t>universities</a:t>
            </a:r>
            <a:r>
              <a:rPr lang="es-CO" sz="800" dirty="0"/>
              <a:t> / Jamil </a:t>
            </a:r>
            <a:r>
              <a:rPr lang="es-CO" sz="800" dirty="0" err="1"/>
              <a:t>Salmi</a:t>
            </a:r>
            <a:r>
              <a:rPr lang="es-CO" sz="800" dirty="0"/>
              <a:t>. </a:t>
            </a:r>
            <a:r>
              <a:rPr lang="es-CO" sz="800" dirty="0" err="1"/>
              <a:t>Directions</a:t>
            </a:r>
            <a:r>
              <a:rPr lang="es-CO" sz="800" dirty="0"/>
              <a:t> in </a:t>
            </a:r>
            <a:r>
              <a:rPr lang="es-CO" sz="800" dirty="0" err="1"/>
              <a:t>development</a:t>
            </a:r>
            <a:r>
              <a:rPr lang="es-CO" sz="800" dirty="0"/>
              <a:t>; human </a:t>
            </a:r>
            <a:r>
              <a:rPr lang="es-CO" sz="800" dirty="0" err="1"/>
              <a:t>development</a:t>
            </a:r>
            <a:r>
              <a:rPr lang="es-CO" sz="800" dirty="0"/>
              <a:t>. Washington, DC: </a:t>
            </a:r>
            <a:r>
              <a:rPr lang="es-CO" sz="800" dirty="0" err="1"/>
              <a:t>World</a:t>
            </a:r>
            <a:r>
              <a:rPr lang="es-CO" sz="800" dirty="0"/>
              <a:t> Bank. http://</a:t>
            </a:r>
            <a:r>
              <a:rPr lang="es-CO" sz="800" dirty="0" smtClean="0"/>
              <a:t>siteresources.worldbank.org/EDUCATION/Resources/278200-1099079877269/547664-1099079956815/547670-1237305262556/WCU.pdfEn</a:t>
            </a:r>
            <a:r>
              <a:rPr lang="es-CO" sz="800" dirty="0"/>
              <a:t>: Pontificia Universidad Javeriana - Escuela Javeriana de Gobierno y Ética Pública, </a:t>
            </a:r>
            <a:r>
              <a:rPr lang="es-CO" sz="800" dirty="0" err="1"/>
              <a:t>Telescopi</a:t>
            </a:r>
            <a:r>
              <a:rPr lang="es-CO" sz="800" dirty="0"/>
              <a:t> – Colombia y Ministerio de Educación Nacional - Viceministerio de Educación Superior: RECOMENDACIONES PARA UNA POLÍTICA PÚBLICA SOBRE BUEN GOBIERNO UNIVERSITARIO EN COLOMBIA. Jairo H. Cifuentes Madrid, et al.</a:t>
            </a:r>
          </a:p>
        </p:txBody>
      </p:sp>
    </p:spTree>
    <p:extLst>
      <p:ext uri="{BB962C8B-B14F-4D97-AF65-F5344CB8AC3E}">
        <p14:creationId xmlns:p14="http://schemas.microsoft.com/office/powerpoint/2010/main" val="15318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Cambios </a:t>
            </a:r>
            <a:r>
              <a:rPr lang="es-ES" dirty="0"/>
              <a:t>en el papel de los gobiernos en educación superior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modelo tradicional de los Ministerios de </a:t>
            </a:r>
            <a:r>
              <a:rPr lang="es-ES" dirty="0" smtClean="0"/>
              <a:t>Educación </a:t>
            </a:r>
            <a:r>
              <a:rPr lang="es-ES" dirty="0"/>
              <a:t>está siendo reformulado en algunos países a fin de evolucionar desde los controles detallados de carácter puramente normativo o “supervisión basada en cumplimiento”, a la generación de estrategias sectoriales complementadas con herramientas efectivas de seguimiento y evaluación, que en algunos países se enmarca en la denominada “supervisión basada en riesgos</a:t>
            </a:r>
            <a:r>
              <a:rPr lang="es-ES" dirty="0" smtClean="0"/>
              <a:t>”.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Autonomía responsable en el gobierno y la gestión institucional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321276" y="6233648"/>
            <a:ext cx="11553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 err="1"/>
              <a:t>Ministry</a:t>
            </a:r>
            <a:r>
              <a:rPr lang="es-ES" sz="800" dirty="0"/>
              <a:t> of </a:t>
            </a:r>
            <a:r>
              <a:rPr lang="es-ES" sz="800" dirty="0" err="1"/>
              <a:t>Education</a:t>
            </a:r>
            <a:r>
              <a:rPr lang="es-ES" sz="800" dirty="0"/>
              <a:t> of </a:t>
            </a:r>
            <a:r>
              <a:rPr lang="es-ES" sz="800" dirty="0" err="1"/>
              <a:t>the</a:t>
            </a:r>
            <a:r>
              <a:rPr lang="es-ES" sz="800" dirty="0"/>
              <a:t> </a:t>
            </a:r>
            <a:r>
              <a:rPr lang="es-ES" sz="800" dirty="0" err="1"/>
              <a:t>Netherlands</a:t>
            </a:r>
            <a:r>
              <a:rPr lang="es-ES" sz="800" dirty="0"/>
              <a:t>. 2012 </a:t>
            </a:r>
            <a:r>
              <a:rPr lang="es-ES" sz="800" dirty="0" err="1"/>
              <a:t>Supervision</a:t>
            </a:r>
            <a:r>
              <a:rPr lang="es-ES" sz="800" dirty="0"/>
              <a:t> </a:t>
            </a:r>
            <a:r>
              <a:rPr lang="es-ES" sz="800" dirty="0" err="1"/>
              <a:t>framework</a:t>
            </a:r>
            <a:r>
              <a:rPr lang="es-ES" sz="800" dirty="0"/>
              <a:t> </a:t>
            </a:r>
            <a:r>
              <a:rPr lang="es-ES" sz="800" dirty="0" err="1"/>
              <a:t>for</a:t>
            </a:r>
            <a:r>
              <a:rPr lang="es-ES" sz="800" dirty="0"/>
              <a:t> </a:t>
            </a:r>
            <a:r>
              <a:rPr lang="es-ES" sz="800" dirty="0" err="1"/>
              <a:t>vocational</a:t>
            </a:r>
            <a:r>
              <a:rPr lang="es-ES" sz="800" dirty="0"/>
              <a:t> and </a:t>
            </a:r>
            <a:r>
              <a:rPr lang="es-ES" sz="800" dirty="0" err="1"/>
              <a:t>adult</a:t>
            </a:r>
            <a:r>
              <a:rPr lang="es-ES" sz="800" dirty="0"/>
              <a:t> </a:t>
            </a:r>
            <a:r>
              <a:rPr lang="es-ES" sz="800" dirty="0" err="1"/>
              <a:t>education</a:t>
            </a:r>
            <a:r>
              <a:rPr lang="es-ES" sz="800" dirty="0"/>
              <a:t>. Utrecht. </a:t>
            </a:r>
            <a:r>
              <a:rPr lang="es-ES" sz="800" dirty="0" smtClean="0"/>
              <a:t> http</a:t>
            </a:r>
            <a:r>
              <a:rPr lang="es-ES" sz="800" dirty="0"/>
              <a:t>://www.onderwijsinspectie.nl/binaries/content/assets/Documents+algemeen/2012/netherlands_supervision-framework-vocational-and-adult-education_sep-2011.pdf. </a:t>
            </a:r>
            <a:r>
              <a:rPr lang="es-ES" sz="800" dirty="0" smtClean="0"/>
              <a:t> En</a:t>
            </a:r>
            <a:r>
              <a:rPr lang="es-ES" sz="800" dirty="0"/>
              <a:t>: Pontificia Universidad Javeriana - Escuela Javeriana de Gobierno y Ética Pública, </a:t>
            </a:r>
            <a:r>
              <a:rPr lang="es-ES" sz="800" dirty="0" err="1"/>
              <a:t>Telescopi</a:t>
            </a:r>
            <a:r>
              <a:rPr lang="es-ES" sz="800" dirty="0"/>
              <a:t> – Colombia y Ministerio de Educación Nacional - Viceministerio de Educación Superior: RECOMENDACIONES PARA UNA POLÍTICA PÚBLICA SOBRE BUEN GOBIERNO UNIVERSITARIO EN COLOMBIA. Jairo H. Cifuentes Madrid, et al.</a:t>
            </a:r>
          </a:p>
        </p:txBody>
      </p:sp>
    </p:spTree>
    <p:extLst>
      <p:ext uri="{BB962C8B-B14F-4D97-AF65-F5344CB8AC3E}">
        <p14:creationId xmlns:p14="http://schemas.microsoft.com/office/powerpoint/2010/main" val="26729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5344" y="234749"/>
            <a:ext cx="9784080" cy="1508760"/>
          </a:xfrm>
        </p:spPr>
        <p:txBody>
          <a:bodyPr>
            <a:normAutofit/>
          </a:bodyPr>
          <a:lstStyle/>
          <a:p>
            <a:r>
              <a:rPr lang="es-ES" dirty="0" smtClean="0"/>
              <a:t>3. Ajustes en </a:t>
            </a:r>
            <a:r>
              <a:rPr lang="es-ES" dirty="0"/>
              <a:t>los sistemas de aseguramiento de la </a:t>
            </a:r>
            <a:r>
              <a:rPr lang="es-ES" dirty="0" smtClean="0"/>
              <a:t>calidad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/>
              <a:t>En el plano institucional:</a:t>
            </a:r>
          </a:p>
          <a:p>
            <a:r>
              <a:rPr lang="es-ES" dirty="0" smtClean="0"/>
              <a:t>La </a:t>
            </a:r>
            <a:r>
              <a:rPr lang="es-ES" dirty="0"/>
              <a:t>superación por parte de las universidades del enfoque formalista y burocrático (rutinas aburridas y poco útiles) de los procesos de aseguramiento de la calidad y el consecuente fortalecimiento de la mirada crítica a la realización de su misión y de la cultura de la evaluación. </a:t>
            </a:r>
          </a:p>
          <a:p>
            <a:r>
              <a:rPr lang="es-ES" dirty="0" smtClean="0"/>
              <a:t>La </a:t>
            </a:r>
            <a:r>
              <a:rPr lang="es-ES" dirty="0"/>
              <a:t>superación de la concepción de la acreditación como un fin, dada su alta valoración social, y no como un medio para la mejora continua.</a:t>
            </a:r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/>
              <a:t>En el nivel de política pública:</a:t>
            </a:r>
          </a:p>
          <a:p>
            <a:r>
              <a:rPr lang="es-ES" dirty="0" smtClean="0"/>
              <a:t>La </a:t>
            </a:r>
            <a:r>
              <a:rPr lang="es-ES" dirty="0"/>
              <a:t>superación de la tendencia creciente de usar los mecanismos de aseguramiento de la calidad como un sustituto de políticas o como mecanismo regulatorio, confundiendo la función de control de calidad con la de garantía y fomento de la mejora continua.</a:t>
            </a:r>
          </a:p>
          <a:p>
            <a:r>
              <a:rPr lang="es-ES" dirty="0" smtClean="0"/>
              <a:t>La </a:t>
            </a:r>
            <a:r>
              <a:rPr lang="es-ES" dirty="0"/>
              <a:t>necesidad de reconocer y valorar la diversidad, tanto institucional como de proyectos educativos institucionales, en los mecanismos de aseguramiento de la calidad. </a:t>
            </a: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407774" y="6320659"/>
            <a:ext cx="11430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 err="1"/>
              <a:t>Lemaitre</a:t>
            </a:r>
            <a:r>
              <a:rPr lang="es-ES" sz="800" dirty="0"/>
              <a:t>, María José. Aseguramiento de la calidad en América Latina: desafíos para el siglo 21. Comisión Nacional de Acreditación (CNA-Chile): Seminario Internacional para el Aseguramiento de la Calidad de programas de doctorado: convergencias y desafíos para Iberoamérica. Santiago de Chile: 6 y 7 de noviembre de 2017.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6934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5344" y="234749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Sistemas de acreditación de segunda generación</a:t>
            </a:r>
            <a:r>
              <a:rPr lang="es-ES" dirty="0"/>
              <a:t/>
            </a:r>
            <a:br>
              <a:rPr lang="es-ES" dirty="0"/>
            </a:br>
            <a:r>
              <a:rPr lang="es-ES" sz="2000" dirty="0"/>
              <a:t>(Australia – Suiza – EEUU – Chile - Colombia</a:t>
            </a:r>
            <a:r>
              <a:rPr lang="es-ES" sz="2000" dirty="0" smtClean="0"/>
              <a:t>)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1025610" y="2281112"/>
            <a:ext cx="10033686" cy="41857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s-ES_tradnl" sz="2000" dirty="0"/>
              <a:t>Reconocimiento de la naturaleza de la institución: ¿Qué hace? ¿Cómo lo hace? ¿Cómo mejora?</a:t>
            </a: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s-ES_tradnl" sz="2000" dirty="0"/>
              <a:t>Garantizar los valores agregados en la formación de los estudiantes. Cuidar el valor de los egresados.</a:t>
            </a: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s-ES_tradnl" sz="2000" dirty="0"/>
              <a:t> Valoración integral: Insumos – procesos – resultados.  </a:t>
            </a: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s-ES_tradnl" sz="2000" dirty="0"/>
              <a:t>No hay paradigmas de profesor único; no se mide su productividad en función de una condición única de productividad científica,  o si es doctoral o no. Se mide que el perfil sea coherente con la naturaleza institucional.</a:t>
            </a: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5143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s-ES_tradnl" sz="2000" dirty="0"/>
              <a:t>Seguimiento, evaluación y aprendizaje permanente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5106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Homogeneización </a:t>
            </a:r>
            <a:r>
              <a:rPr lang="es-ES" dirty="0"/>
              <a:t>y exclusión de las mediciones, clasificaciones y rankings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s-ES" dirty="0"/>
              <a:t>Las mediciones, clasificaciones y rankings, usualmente tienden, directa o indirectamente, a homogeneizar y a excluir instituciones o sus programas.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s-ES" dirty="0" smtClean="0"/>
              <a:t>El adecuado gobierno universitario </a:t>
            </a:r>
            <a:r>
              <a:rPr lang="es-ES" dirty="0"/>
              <a:t>se expresa en asignar </a:t>
            </a:r>
            <a:r>
              <a:rPr lang="es-ES" dirty="0" smtClean="0"/>
              <a:t>a </a:t>
            </a:r>
            <a:r>
              <a:rPr lang="es-ES" dirty="0"/>
              <a:t>las mediciones, clasificaciones y rankings como uno – no el único, ni el más importante - de los insumos para la toma de decisiones; como medios de verificación de un obrar con calidad, más que como </a:t>
            </a:r>
            <a:r>
              <a:rPr lang="es-ES" dirty="0" smtClean="0"/>
              <a:t>metas.</a:t>
            </a:r>
          </a:p>
          <a:p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agencias del </a:t>
            </a:r>
            <a:r>
              <a:rPr lang="es-ES" dirty="0" smtClean="0"/>
              <a:t>estado no deben utilizar estos </a:t>
            </a:r>
            <a:r>
              <a:rPr lang="es-ES" dirty="0"/>
              <a:t>instrumentos como únicos medios para el establecimiento de programas de fomento, regulación, inspección o vigilancia, así sean mecanismos relativamente económicos en su </a:t>
            </a:r>
            <a:r>
              <a:rPr lang="es-ES" dirty="0" smtClean="0"/>
              <a:t>utilización.</a:t>
            </a:r>
            <a:endParaRPr lang="es-CO" dirty="0"/>
          </a:p>
        </p:txBody>
      </p:sp>
      <p:cxnSp>
        <p:nvCxnSpPr>
          <p:cNvPr id="6" name="Conector recto 5"/>
          <p:cNvCxnSpPr>
            <a:stCxn id="4" idx="1"/>
            <a:endCxn id="4" idx="3"/>
          </p:cNvCxnSpPr>
          <p:nvPr/>
        </p:nvCxnSpPr>
        <p:spPr>
          <a:xfrm>
            <a:off x="6230391" y="4114800"/>
            <a:ext cx="475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5. </a:t>
            </a:r>
            <a:r>
              <a:rPr lang="es-ES" dirty="0"/>
              <a:t>La competencia de las certificaciones a los títulos de educación </a:t>
            </a:r>
            <a:r>
              <a:rPr lang="es-ES" dirty="0" smtClean="0"/>
              <a:t>superior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O" sz="3200" dirty="0" smtClean="0"/>
              <a:t>Del monopolio de los títulos y certificaciones</a:t>
            </a:r>
            <a:endParaRPr lang="es-CO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O" sz="2800" dirty="0" smtClean="0"/>
              <a:t>A las certificaciones universitarias de competencias</a:t>
            </a:r>
          </a:p>
          <a:p>
            <a:r>
              <a:rPr lang="es-CO" sz="2800" dirty="0" smtClean="0"/>
              <a:t>A las certificaciones de entidades no-educativas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7215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6. Las </a:t>
            </a:r>
            <a:r>
              <a:rPr lang="es-ES" dirty="0"/>
              <a:t>exigencias a las universidades para la atención de los problemas </a:t>
            </a:r>
            <a:r>
              <a:rPr lang="es-ES" dirty="0" smtClean="0"/>
              <a:t>sociales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dirty="0"/>
              <a:t>Los países latinoamericanos tenemos enormes desafíos en materia de equidad, competitividad, productividad, incremento del capital ético, contribución en la identificación del modelo desarrollo </a:t>
            </a:r>
            <a:r>
              <a:rPr lang="es-ES" dirty="0" smtClean="0"/>
              <a:t>sostenible.</a:t>
            </a:r>
          </a:p>
          <a:p>
            <a:r>
              <a:rPr lang="es-ES" dirty="0" smtClean="0"/>
              <a:t>Se considera </a:t>
            </a:r>
            <a:r>
              <a:rPr lang="es-ES" dirty="0"/>
              <a:t>que la universidad debe cumplir un papel protagónico y significativo en la atención de estos retos </a:t>
            </a:r>
            <a:r>
              <a:rPr lang="es-ES" dirty="0" smtClean="0"/>
              <a:t>sociales.</a:t>
            </a:r>
          </a:p>
          <a:p>
            <a:r>
              <a:rPr lang="es-ES" dirty="0" smtClean="0"/>
              <a:t>Los </a:t>
            </a:r>
            <a:r>
              <a:rPr lang="es-ES" dirty="0"/>
              <a:t>diferentes actores gubernamentales y, aún sociales, esperan y “exigen” a la universidad dar prontas respuestas en ello, aún por fuera de su naturaleza universitaria.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Le </a:t>
            </a:r>
            <a:r>
              <a:rPr lang="es-ES" sz="2400" dirty="0"/>
              <a:t>corresponde a la universidad hacer bien lo que le corresponde hacer como universidad, en la contribución a la solución de las problemáticas de la sociedad en que se inserta. No como ONG, no como agencia de cooperación, no como agencia del estado para sustituir sus </a:t>
            </a:r>
            <a:r>
              <a:rPr lang="es-ES" sz="2400" dirty="0" smtClean="0"/>
              <a:t>funciones.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9347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9" y="1961394"/>
            <a:ext cx="4572638" cy="3429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81" y="0"/>
            <a:ext cx="4572638" cy="3429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881" y="3428521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7. </a:t>
            </a:r>
            <a:r>
              <a:rPr lang="es-ES" dirty="0"/>
              <a:t>La financiación de la educación </a:t>
            </a:r>
            <a:r>
              <a:rPr lang="es-ES" dirty="0" smtClean="0"/>
              <a:t>superior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Son </a:t>
            </a:r>
            <a:r>
              <a:rPr lang="es-ES" dirty="0"/>
              <a:t>recurrentes los planteamientos en torno a que los recursos que el Estado asigna a las universidades oficiales son insuficientes, y que, por ello, estas pierden su posibilidad de desarrollar </a:t>
            </a:r>
            <a:r>
              <a:rPr lang="es-ES" dirty="0" smtClean="0"/>
              <a:t>autónomamente y con calidad </a:t>
            </a:r>
            <a:r>
              <a:rPr lang="es-ES" dirty="0"/>
              <a:t>el </a:t>
            </a:r>
            <a:r>
              <a:rPr lang="es-ES" dirty="0" smtClean="0"/>
              <a:t>servicio público </a:t>
            </a:r>
            <a:r>
              <a:rPr lang="es-ES" dirty="0"/>
              <a:t>educativo que les corresponde prestar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O se limita el ejercicio del derecho a la educación superior, o el acceso a todos de un bien público social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dirty="0"/>
              <a:t>Existen reclamos sobre privatización de la educación superior pública cuando se solicita a las instituciones oficiales la generación de recursos por servicios de consultoría, asesoría o educación continua, o de limitación a la autonomía universitaria cuando esto se restringe.</a:t>
            </a:r>
          </a:p>
          <a:p>
            <a:r>
              <a:rPr lang="es-ES" dirty="0"/>
              <a:t>Iguales impactos tienen hoy los planteamientos de la universalización en el </a:t>
            </a:r>
            <a:r>
              <a:rPr lang="es-ES" dirty="0" smtClean="0"/>
              <a:t>acceso y </a:t>
            </a:r>
            <a:r>
              <a:rPr lang="es-ES" dirty="0"/>
              <a:t>gratuidad </a:t>
            </a:r>
            <a:r>
              <a:rPr lang="es-ES" dirty="0" smtClean="0"/>
              <a:t>en </a:t>
            </a:r>
            <a:r>
              <a:rPr lang="es-ES" dirty="0"/>
              <a:t>la educación superior.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13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62680" y="2103377"/>
            <a:ext cx="1012018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 smtClean="0"/>
              <a:t>un </a:t>
            </a:r>
            <a:r>
              <a:rPr lang="es-ES" sz="2400" dirty="0"/>
              <a:t>elemento diferenciador (tendencia) de los sistemas de educación superior en América Latina es el carácter: binario, diverso y mixto de los sistemas, lo que genera más beneficios como sociedad, que litaciones y restricciones</a:t>
            </a:r>
            <a:r>
              <a:rPr lang="es-E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400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7. </a:t>
            </a:r>
            <a:r>
              <a:rPr lang="es-ES" dirty="0"/>
              <a:t>La financiación de la educación </a:t>
            </a:r>
            <a:r>
              <a:rPr lang="es-ES" dirty="0" smtClean="0"/>
              <a:t>superior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41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universidad es: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510237"/>
              </p:ext>
            </p:extLst>
          </p:nvPr>
        </p:nvGraphicFramePr>
        <p:xfrm>
          <a:off x="1138375" y="2259558"/>
          <a:ext cx="9989169" cy="32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Flecha a la derecha con bandas"/>
          <p:cNvSpPr/>
          <p:nvPr/>
        </p:nvSpPr>
        <p:spPr bwMode="auto">
          <a:xfrm>
            <a:off x="5364390" y="5961808"/>
            <a:ext cx="1508125" cy="539750"/>
          </a:xfrm>
          <a:prstGeom prst="striped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800" b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879" y="5789692"/>
            <a:ext cx="2334970" cy="847417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6997" y="5817831"/>
            <a:ext cx="1700931" cy="847417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5394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84" y="592743"/>
            <a:ext cx="8568562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50324" y="2338157"/>
            <a:ext cx="10008973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/>
              <a:t>Una opción válida del apoyo del Estado es tanto a la oferta como también a la demanda.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/>
              <a:t>Los recursos de nuestros Estados (y de todos los Estados) no son ilimitados. Esto no exonera a la sociedad de su responsabilidad de proveer recursos suficientes que permitan la universalización del derecho a la educación superior.</a:t>
            </a:r>
          </a:p>
          <a:p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 smtClean="0"/>
              <a:t>Es </a:t>
            </a:r>
            <a:r>
              <a:rPr lang="es-ES" sz="2400" dirty="0"/>
              <a:t>deseable la universalización del acceso a la educación superior, pero equitativa, de calidad y sostenible como país</a:t>
            </a:r>
            <a:r>
              <a:rPr lang="es-ES" sz="2400" dirty="0" smtClean="0"/>
              <a:t>.</a:t>
            </a:r>
          </a:p>
          <a:p>
            <a:endParaRPr lang="es-ES" sz="2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7. </a:t>
            </a:r>
            <a:r>
              <a:rPr lang="es-ES" dirty="0"/>
              <a:t>La financiación de la educación </a:t>
            </a:r>
            <a:r>
              <a:rPr lang="es-ES" dirty="0" smtClean="0"/>
              <a:t>superior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10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8. Liderazgo de organizaciones </a:t>
            </a:r>
            <a:r>
              <a:rPr lang="es-CO" dirty="0" smtClean="0"/>
              <a:t>complejas</a:t>
            </a:r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9114709"/>
              </p:ext>
            </p:extLst>
          </p:nvPr>
        </p:nvGraphicFramePr>
        <p:xfrm>
          <a:off x="704335" y="2211859"/>
          <a:ext cx="10626811" cy="392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383059" y="6308305"/>
            <a:ext cx="11504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000" dirty="0"/>
              <a:t>Jeremy R. L. </a:t>
            </a:r>
            <a:r>
              <a:rPr lang="es-CO" sz="1000" dirty="0" err="1"/>
              <a:t>Howells</a:t>
            </a:r>
            <a:r>
              <a:rPr lang="es-CO" sz="1000" dirty="0"/>
              <a:t>, Mine </a:t>
            </a:r>
            <a:r>
              <a:rPr lang="es-CO" sz="1000" dirty="0" err="1"/>
              <a:t>Karataş-Özkan</a:t>
            </a:r>
            <a:r>
              <a:rPr lang="es-CO" sz="1000" dirty="0"/>
              <a:t>, </a:t>
            </a:r>
            <a:r>
              <a:rPr lang="es-CO" sz="1000" dirty="0" err="1"/>
              <a:t>Çağla</a:t>
            </a:r>
            <a:r>
              <a:rPr lang="es-CO" sz="1000" dirty="0"/>
              <a:t> </a:t>
            </a:r>
            <a:r>
              <a:rPr lang="es-CO" sz="1000" dirty="0" err="1"/>
              <a:t>Yavuz</a:t>
            </a:r>
            <a:r>
              <a:rPr lang="es-CO" sz="1000" dirty="0"/>
              <a:t> and Muhammad </a:t>
            </a:r>
            <a:r>
              <a:rPr lang="es-CO" sz="1000" dirty="0" err="1"/>
              <a:t>Atiq</a:t>
            </a:r>
            <a:r>
              <a:rPr lang="es-CO" sz="1000" dirty="0"/>
              <a:t>. </a:t>
            </a:r>
            <a:r>
              <a:rPr lang="es-CO" sz="1000" dirty="0" err="1"/>
              <a:t>University</a:t>
            </a:r>
            <a:r>
              <a:rPr lang="es-CO" sz="1000" dirty="0"/>
              <a:t> </a:t>
            </a:r>
            <a:r>
              <a:rPr lang="es-CO" sz="1000" dirty="0" err="1"/>
              <a:t>management</a:t>
            </a:r>
            <a:r>
              <a:rPr lang="es-CO" sz="1000" dirty="0"/>
              <a:t> and </a:t>
            </a:r>
            <a:r>
              <a:rPr lang="es-CO" sz="1000" dirty="0" err="1"/>
              <a:t>organisational</a:t>
            </a:r>
            <a:r>
              <a:rPr lang="es-CO" sz="1000" dirty="0"/>
              <a:t> </a:t>
            </a:r>
            <a:r>
              <a:rPr lang="es-CO" sz="1000" dirty="0" err="1"/>
              <a:t>change</a:t>
            </a:r>
            <a:r>
              <a:rPr lang="es-CO" sz="1000" dirty="0"/>
              <a:t>: a </a:t>
            </a:r>
            <a:r>
              <a:rPr lang="es-CO" sz="1000" dirty="0" err="1"/>
              <a:t>dynamic</a:t>
            </a:r>
            <a:r>
              <a:rPr lang="es-CO" sz="1000" dirty="0"/>
              <a:t> </a:t>
            </a:r>
            <a:r>
              <a:rPr lang="es-CO" sz="1000" dirty="0" err="1"/>
              <a:t>institutional</a:t>
            </a:r>
            <a:r>
              <a:rPr lang="es-CO" sz="1000" dirty="0"/>
              <a:t> </a:t>
            </a:r>
            <a:r>
              <a:rPr lang="es-CO" sz="1000" dirty="0" err="1"/>
              <a:t>perspective</a:t>
            </a:r>
            <a:r>
              <a:rPr lang="es-CO" sz="1000" dirty="0"/>
              <a:t>. </a:t>
            </a:r>
            <a:r>
              <a:rPr lang="es-CO" sz="1000" dirty="0" err="1"/>
              <a:t>Faculty</a:t>
            </a:r>
            <a:r>
              <a:rPr lang="es-CO" sz="1000" dirty="0"/>
              <a:t> of Business and </a:t>
            </a:r>
            <a:r>
              <a:rPr lang="es-CO" sz="1000" dirty="0" err="1"/>
              <a:t>Law</a:t>
            </a:r>
            <a:r>
              <a:rPr lang="es-CO" sz="1000" dirty="0"/>
              <a:t>, </a:t>
            </a:r>
            <a:r>
              <a:rPr lang="es-CO" sz="1000" dirty="0" err="1"/>
              <a:t>University</a:t>
            </a:r>
            <a:r>
              <a:rPr lang="es-CO" sz="1000" dirty="0"/>
              <a:t> of Southampton, Southampton, UK. Cambridge </a:t>
            </a:r>
            <a:r>
              <a:rPr lang="es-CO" sz="1000" dirty="0" err="1"/>
              <a:t>Journal</a:t>
            </a:r>
            <a:r>
              <a:rPr lang="es-CO" sz="1000" dirty="0"/>
              <a:t> of </a:t>
            </a:r>
            <a:r>
              <a:rPr lang="es-CO" sz="1000" dirty="0" err="1"/>
              <a:t>Regions</a:t>
            </a:r>
            <a:r>
              <a:rPr lang="es-CO" sz="1000" dirty="0"/>
              <a:t>, </a:t>
            </a:r>
            <a:r>
              <a:rPr lang="es-CO" sz="1000" dirty="0" err="1"/>
              <a:t>Economy</a:t>
            </a:r>
            <a:r>
              <a:rPr lang="es-CO" sz="1000" dirty="0"/>
              <a:t> and </a:t>
            </a:r>
            <a:r>
              <a:rPr lang="es-CO" sz="1000" dirty="0" err="1"/>
              <a:t>Society</a:t>
            </a:r>
            <a:r>
              <a:rPr lang="es-CO" sz="1000" dirty="0"/>
              <a:t> 2014, 7, 251–270.</a:t>
            </a:r>
          </a:p>
        </p:txBody>
      </p:sp>
    </p:spTree>
    <p:extLst>
      <p:ext uri="{BB962C8B-B14F-4D97-AF65-F5344CB8AC3E}">
        <p14:creationId xmlns:p14="http://schemas.microsoft.com/office/powerpoint/2010/main" val="35290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0" y="284176"/>
            <a:ext cx="10932559" cy="1508760"/>
          </a:xfrm>
        </p:spPr>
        <p:txBody>
          <a:bodyPr>
            <a:normAutofit/>
          </a:bodyPr>
          <a:lstStyle/>
          <a:p>
            <a:r>
              <a:rPr lang="es-CO" sz="3200" dirty="0" smtClean="0"/>
              <a:t>Unas palabras finales sobre la perdida del monopolio en los ejercicios del conocimiento</a:t>
            </a:r>
            <a:endParaRPr lang="es-CO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221232"/>
              </p:ext>
            </p:extLst>
          </p:nvPr>
        </p:nvGraphicFramePr>
        <p:xfrm>
          <a:off x="681038" y="2351088"/>
          <a:ext cx="1081405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El camino recorrido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0388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¡Muchas gracias!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1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PRECISIONES NECESARIAS SOBRE AUTONOMÍA UNIVERSITARIA</a:t>
            </a:r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338454"/>
              </p:ext>
            </p:extLst>
          </p:nvPr>
        </p:nvGraphicFramePr>
        <p:xfrm>
          <a:off x="423333" y="2116670"/>
          <a:ext cx="11294534" cy="433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9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49077928"/>
              </p:ext>
            </p:extLst>
          </p:nvPr>
        </p:nvGraphicFramePr>
        <p:xfrm>
          <a:off x="406400" y="2412997"/>
          <a:ext cx="11396133" cy="393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PRECISIONES NECESARIAS SOBRE AUTONOMÍA UNIVERSITARIA</a:t>
            </a:r>
            <a:endParaRPr lang="es-CO" dirty="0"/>
          </a:p>
        </p:txBody>
      </p:sp>
      <p:sp>
        <p:nvSpPr>
          <p:cNvPr id="4" name="Multidocumento 3">
            <a:hlinkClick r:id="" action="ppaction://hlinkshowjump?jump=nextslide"/>
          </p:cNvPr>
          <p:cNvSpPr/>
          <p:nvPr/>
        </p:nvSpPr>
        <p:spPr>
          <a:xfrm>
            <a:off x="11176000" y="3691466"/>
            <a:ext cx="372533" cy="37253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Multidocumento 4">
            <a:hlinkClick r:id="rId8" action="ppaction://hlinksldjump"/>
          </p:cNvPr>
          <p:cNvSpPr/>
          <p:nvPr/>
        </p:nvSpPr>
        <p:spPr>
          <a:xfrm>
            <a:off x="11176000" y="5689600"/>
            <a:ext cx="372533" cy="37253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7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20" y="4421950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7" y="1243012"/>
            <a:ext cx="273183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285640" y="5089094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Nicolás Copérnico</a:t>
            </a:r>
          </a:p>
        </p:txBody>
      </p:sp>
      <p:pic>
        <p:nvPicPr>
          <p:cNvPr id="1026" name="Picture 2" descr="Resultado de imagen para josep planell i esta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4" y="1767945"/>
            <a:ext cx="2808000" cy="25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195599" y="559545"/>
            <a:ext cx="579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>
                <a:solidFill>
                  <a:srgbClr val="FFC000"/>
                </a:solidFill>
              </a:rPr>
              <a:t>¿Los hospitales cambian?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31325" y="4852753"/>
            <a:ext cx="36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Care of the Sick (1441/42), Domenico di Bartoldo, Santa Maria della Scala, Siena</a:t>
            </a:r>
            <a:endParaRPr lang="es-CO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25" y="2066366"/>
            <a:ext cx="3600000" cy="258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50" y="3264517"/>
            <a:ext cx="4000500" cy="22669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89430" y="5644324"/>
            <a:ext cx="3787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Cirujanos demuestran el robot da Vinci Si.</a:t>
            </a:r>
          </a:p>
          <a:p>
            <a:pPr algn="ctr"/>
            <a:r>
              <a:rPr lang="es-CO" sz="1200" dirty="0"/>
              <a:t>Foto: 2013 </a:t>
            </a:r>
            <a:r>
              <a:rPr lang="es-CO" sz="1200" dirty="0" err="1"/>
              <a:t>Intuitive</a:t>
            </a:r>
            <a:r>
              <a:rPr lang="es-CO" sz="1200" dirty="0"/>
              <a:t> </a:t>
            </a:r>
            <a:r>
              <a:rPr lang="es-CO" sz="1200" dirty="0" err="1"/>
              <a:t>Surgical</a:t>
            </a:r>
            <a:r>
              <a:rPr lang="es-CO" sz="1200" dirty="0"/>
              <a:t>, </a:t>
            </a:r>
            <a:r>
              <a:rPr lang="es-CO" sz="1200" dirty="0" err="1"/>
              <a:t>Inc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9048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1622</TotalTime>
  <Words>4145</Words>
  <Application>Microsoft Office PowerPoint</Application>
  <PresentationFormat>Panorámica</PresentationFormat>
  <Paragraphs>345</Paragraphs>
  <Slides>55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Calibri</vt:lpstr>
      <vt:lpstr>Corbel</vt:lpstr>
      <vt:lpstr>Times New Roman</vt:lpstr>
      <vt:lpstr>Wingdings</vt:lpstr>
      <vt:lpstr>Con bandas</vt:lpstr>
      <vt:lpstr>gobierno y gestión sustentables DE LA UNIVERSIDAD</vt:lpstr>
      <vt:lpstr>Itinerario de la reflexión</vt:lpstr>
      <vt:lpstr>La universidad como institución social</vt:lpstr>
      <vt:lpstr>Presentación de PowerPoint</vt:lpstr>
      <vt:lpstr>La universidad es:</vt:lpstr>
      <vt:lpstr>PRECISIONES NECESARIAS SOBRE AUTONOMÍA UNIVERSITARIA</vt:lpstr>
      <vt:lpstr>PRECISIONES NECESARIAS SOBRE AUTONOMÍA UNIVERSITARIA</vt:lpstr>
      <vt:lpstr>Presentación de PowerPoint</vt:lpstr>
      <vt:lpstr>Presentación de PowerPoint</vt:lpstr>
      <vt:lpstr>Presentación de PowerPoint</vt:lpstr>
      <vt:lpstr>Concepto de autonomía UNIVERSITARIA</vt:lpstr>
      <vt:lpstr>Alcance de LA autonomía universitaria</vt:lpstr>
      <vt:lpstr>Enfoque sistémico de la universidad</vt:lpstr>
      <vt:lpstr>ENFOQUE SISTÉMICO DE UNIVERSIDAD</vt:lpstr>
      <vt:lpstr>ENFOQUE SISTÉMICO DE UNIVERSIDAD</vt:lpstr>
      <vt:lpstr>ENFOQUE SISTÉMICO DE UNIVERSIDAD</vt:lpstr>
      <vt:lpstr>Eficiencia y eficacia en la universidad:</vt:lpstr>
      <vt:lpstr>Tipologías universitarias Siglo XIX </vt:lpstr>
      <vt:lpstr>Tipologías universitarias Siglo XIX </vt:lpstr>
      <vt:lpstr>¿Qué tipo de sistema organizado es la universidad?</vt:lpstr>
      <vt:lpstr>COMUNIDAD DE ACADÉMICOS</vt:lpstr>
      <vt:lpstr>INSTRUMENTO DE AGENDAS POLÍTICAS</vt:lpstr>
      <vt:lpstr>DEMOCRACIA REPRESENTATIVA</vt:lpstr>
      <vt:lpstr>INSTITUCIÓN DE SERVICIOS INTEGRADA A MERCADOS</vt:lpstr>
      <vt:lpstr>Gobierno universitario y gestión universitaria</vt:lpstr>
      <vt:lpstr>GOBIERNO UNIVERSITARIO</vt:lpstr>
      <vt:lpstr>TENDENCIAS DE GOBERNANZA UNIVERSITARIA [desde arriba, desde afuera, desde adentro. Antonio Camou] </vt:lpstr>
      <vt:lpstr>INSTRUMENTOS (REFORMA INSTITUCIONAL) PARA EL FORTALECIMIENTO DEL GOBIERNO UNIVERSITARIO</vt:lpstr>
      <vt:lpstr>Third Space Professionals</vt:lpstr>
      <vt:lpstr>INSTRUMENTOS (REFORMA INSTITUCIONAL) PARA EL FORTALECIMIENTO DEL GOBIERNO UNIVERSITARIO</vt:lpstr>
      <vt:lpstr>PRINCIPIOS DE GOBIERNO UNIVERSITARIO SUSTENTABLE</vt:lpstr>
      <vt:lpstr>Gestión universitaria</vt:lpstr>
      <vt:lpstr>¿dos culturas en la universidad?</vt:lpstr>
      <vt:lpstr>Administración universitaria</vt:lpstr>
      <vt:lpstr>Presentación de PowerPoint</vt:lpstr>
      <vt:lpstr>Retos al gobierno y a la gestión universitaria</vt:lpstr>
      <vt:lpstr>Retos al gobierno y a la gestión universitaria</vt:lpstr>
      <vt:lpstr>1. Falta de calidad, consistencia, coherencia y “visión” de la regulación estatal: educativa y extra educativa</vt:lpstr>
      <vt:lpstr>1. Falta de calidad, consistencia, coherencia y “visión” de la regulación estatal: educativa y extra educativa</vt:lpstr>
      <vt:lpstr>2. Cambios en el papel de los gobiernos en educación superior</vt:lpstr>
      <vt:lpstr>2. Cambios en el papel de los gobiernos en educación superior</vt:lpstr>
      <vt:lpstr>3. Ajustes en los sistemas de aseguramiento de la calidad</vt:lpstr>
      <vt:lpstr>Sistemas de acreditación de segunda generación (Australia – Suiza – EEUU – Chile - Colombia)</vt:lpstr>
      <vt:lpstr>4. Homogeneización y exclusión de las mediciones, clasificaciones y rankings </vt:lpstr>
      <vt:lpstr>5. La competencia de las certificaciones a los títulos de educación superior</vt:lpstr>
      <vt:lpstr>6. Las exigencias a las universidades para la atención de los problemas sociales</vt:lpstr>
      <vt:lpstr>Presentación de PowerPoint</vt:lpstr>
      <vt:lpstr>7. La financiación de la educación superior</vt:lpstr>
      <vt:lpstr>7. La financiación de la educación superior</vt:lpstr>
      <vt:lpstr>Presentación de PowerPoint</vt:lpstr>
      <vt:lpstr>7. La financiación de la educación superior</vt:lpstr>
      <vt:lpstr>8. Liderazgo de organizaciones complejas</vt:lpstr>
      <vt:lpstr>Unas palabras finales sobre la perdida del monopolio en los ejercicios del conocimiento</vt:lpstr>
      <vt:lpstr>El camino recorrido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Humberto Cifuentes Madrid</dc:creator>
  <cp:lastModifiedBy>Jairo Humberto Cifuentes Madrid</cp:lastModifiedBy>
  <cp:revision>139</cp:revision>
  <dcterms:created xsi:type="dcterms:W3CDTF">2017-12-14T02:59:23Z</dcterms:created>
  <dcterms:modified xsi:type="dcterms:W3CDTF">2018-04-12T08:45:01Z</dcterms:modified>
</cp:coreProperties>
</file>