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57" r:id="rId2"/>
    <p:sldId id="260" r:id="rId3"/>
    <p:sldId id="261" r:id="rId4"/>
    <p:sldId id="258" r:id="rId5"/>
    <p:sldId id="271" r:id="rId6"/>
    <p:sldId id="272" r:id="rId7"/>
    <p:sldId id="263" r:id="rId8"/>
    <p:sldId id="264" r:id="rId9"/>
    <p:sldId id="265" r:id="rId10"/>
    <p:sldId id="266" r:id="rId11"/>
    <p:sldId id="267" r:id="rId12"/>
    <p:sldId id="268" r:id="rId13"/>
    <p:sldId id="270" r:id="rId14"/>
  </p:sldIdLst>
  <p:sldSz cx="9144000" cy="6858000" type="screen4x3"/>
  <p:notesSz cx="6761163" cy="99425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0" autoAdjust="0"/>
    <p:restoredTop sz="94660"/>
  </p:normalViewPr>
  <p:slideViewPr>
    <p:cSldViewPr>
      <p:cViewPr varScale="1">
        <p:scale>
          <a:sx n="99" d="100"/>
          <a:sy n="99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ACF82-91C9-45F2-9551-D45201B550AB}" type="datetimeFigureOut">
              <a:rPr lang="es-ES" smtClean="0"/>
              <a:t>27/02/2017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FA274-ED9A-481C-9533-8BE525411D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4942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C7F27C7-6988-4E8D-8E3D-AC2C87FEB239}" type="datetimeFigureOut">
              <a:rPr lang="es-ES" smtClean="0"/>
              <a:pPr/>
              <a:t>27/02/2017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7536C6A-A960-4796-A3EC-EC1B7AC1A90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1.jpg@01CD43E1.302FBD3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000" b="1" dirty="0"/>
              <a:t>I Encuentro del Observatorio Argentino de Buenas Prácticas en Gestión Estratégica Universitaria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endParaRPr lang="es-ES" sz="2400" i="1" dirty="0"/>
          </a:p>
          <a:p>
            <a:pPr algn="ctr"/>
            <a:r>
              <a:rPr lang="es-ES" sz="2400" b="1" dirty="0" smtClean="0"/>
              <a:t>UNIVERSIDAD CATOLICA DE SALTA</a:t>
            </a:r>
          </a:p>
          <a:p>
            <a:pPr algn="ctr"/>
            <a:r>
              <a:rPr lang="es-ES" sz="2400" b="1" i="1" dirty="0" smtClean="0"/>
              <a:t>Formar para transformar</a:t>
            </a:r>
            <a:endParaRPr lang="es-ES" sz="2400" b="1" i="1" dirty="0"/>
          </a:p>
        </p:txBody>
      </p:sp>
      <p:pic>
        <p:nvPicPr>
          <p:cNvPr id="4" name="3 Imagen" descr="cid:image001.jpg@01CD43E1.302FBD30"/>
          <p:cNvPicPr/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428860" y="500042"/>
            <a:ext cx="3522169" cy="205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286124"/>
            <a:ext cx="2257425" cy="22574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9326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PE 2016-2020:  COMO TRABAJAMOS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b="1" dirty="0" smtClean="0"/>
              <a:t>PRIMER NIVEL</a:t>
            </a:r>
            <a:r>
              <a:rPr lang="es-AR" dirty="0" smtClean="0"/>
              <a:t>(Rector , Vicerrectores y Secretaría General)</a:t>
            </a:r>
          </a:p>
          <a:p>
            <a:pPr algn="just"/>
            <a:r>
              <a:rPr lang="es-AR" b="1" dirty="0" smtClean="0"/>
              <a:t>SEGUNDO NIVEL </a:t>
            </a:r>
            <a:r>
              <a:rPr lang="es-AR" dirty="0" smtClean="0"/>
              <a:t>(Tienen que ejecutar las acciones fijadas al más alto nivel institucional – UNIDADES ACADEMICAS)</a:t>
            </a:r>
          </a:p>
          <a:p>
            <a:pPr algn="just"/>
            <a:r>
              <a:rPr lang="es-AR" b="1" dirty="0" smtClean="0"/>
              <a:t>TERCER NIVEL </a:t>
            </a:r>
            <a:r>
              <a:rPr lang="es-AR" dirty="0" smtClean="0"/>
              <a:t>(A</a:t>
            </a:r>
            <a:r>
              <a:rPr lang="es-AR" i="1" dirty="0" smtClean="0"/>
              <a:t>dministración de recursos y de servicios, A</a:t>
            </a:r>
            <a:r>
              <a:rPr lang="es-AR" dirty="0" smtClean="0"/>
              <a:t>ctividades de apoyo a las funciones sustantivas</a:t>
            </a:r>
          </a:p>
          <a:p>
            <a:endParaRPr lang="es-AR" dirty="0" smtClean="0"/>
          </a:p>
          <a:p>
            <a:endParaRPr lang="es-AR" dirty="0" smtClean="0"/>
          </a:p>
          <a:p>
            <a:endParaRPr lang="es-AR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1042979" cy="10429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PE 2016-2020:  COMO TRABAJAMOS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AR" sz="2800" b="1" dirty="0" smtClean="0"/>
              <a:t>PARTICIPATIVO </a:t>
            </a:r>
          </a:p>
          <a:p>
            <a:pPr algn="just"/>
            <a:endParaRPr lang="es-AR" b="1" dirty="0" smtClean="0"/>
          </a:p>
          <a:p>
            <a:pPr algn="just"/>
            <a:r>
              <a:rPr lang="es-AR" b="1" dirty="0" smtClean="0"/>
              <a:t>CONSULTAS A TODA LA COMUNIDAD UNIVERSITARIA </a:t>
            </a:r>
          </a:p>
          <a:p>
            <a:pPr algn="just"/>
            <a:r>
              <a:rPr lang="es-AR" b="1" dirty="0" smtClean="0"/>
              <a:t>UNIDADES ACADEMICAS</a:t>
            </a:r>
          </a:p>
          <a:p>
            <a:pPr algn="just"/>
            <a:r>
              <a:rPr lang="es-AR" b="1" dirty="0" smtClean="0"/>
              <a:t>UNIDADES ADMINISTRATIVAS</a:t>
            </a:r>
          </a:p>
          <a:p>
            <a:pPr algn="just"/>
            <a:r>
              <a:rPr lang="es-AR" b="1" dirty="0" smtClean="0"/>
              <a:t>DOCENTES</a:t>
            </a:r>
          </a:p>
          <a:p>
            <a:pPr algn="just"/>
            <a:r>
              <a:rPr lang="es-AR" b="1" dirty="0" smtClean="0"/>
              <a:t>ALUMNOS </a:t>
            </a:r>
            <a:endParaRPr lang="es-AR" b="1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1042979" cy="10429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PE 2016-2020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endParaRPr lang="es-AR" b="1" dirty="0" smtClean="0"/>
          </a:p>
          <a:p>
            <a:pPr algn="just"/>
            <a:r>
              <a:rPr lang="es-AR" b="1" dirty="0" smtClean="0"/>
              <a:t>PRESENTAMOS A NUESTRO CONSEJO ACADEMICO AMPLIADO, A LA COMUNIDAD UNIVERSITARIA EN GENERAL , A LA COMUNIDAD, DIFUNDIMOS EN NUESTRA PAGINA WEB: www.ucasal.edu.ar</a:t>
            </a:r>
          </a:p>
          <a:p>
            <a:pPr algn="just"/>
            <a:r>
              <a:rPr lang="es-AR" b="1" dirty="0" smtClean="0"/>
              <a:t>El Ing. Rodolfo Gallo Cornejo presentará el PE 2016-2020 y el Ing. Federico Madel el Tablero de comando </a:t>
            </a:r>
          </a:p>
          <a:p>
            <a:endParaRPr lang="es-AR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071546"/>
            <a:ext cx="1042979" cy="10429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PE 2016-2020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AR" sz="3600" b="1" dirty="0" smtClean="0"/>
              <a:t>PLAN GUIA EL CAMINO UCASAL RECTOR UCASAL</a:t>
            </a:r>
          </a:p>
          <a:p>
            <a:pPr algn="just"/>
            <a:r>
              <a:rPr lang="es-AR" sz="3600" b="1" dirty="0" smtClean="0"/>
              <a:t>GESTION DEL PLAN SOWFTARE TABLERO DE COMANDO ING FEDERICO MADEL</a:t>
            </a:r>
          </a:p>
          <a:p>
            <a:endParaRPr lang="es-AR" sz="3600" dirty="0" smtClean="0"/>
          </a:p>
          <a:p>
            <a:r>
              <a:rPr lang="es-AR" sz="3600" b="1" dirty="0" smtClean="0"/>
              <a:t>MUCHISIMAS GRACIAS¡¡¡¡</a:t>
            </a:r>
          </a:p>
          <a:p>
            <a:endParaRPr lang="es-AR" sz="3600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071546"/>
            <a:ext cx="1042979" cy="1042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UNIVERSIDAD CATOLICA DE SALTA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b="1" i="1" dirty="0">
                <a:solidFill>
                  <a:schemeClr val="tx1"/>
                </a:solidFill>
              </a:rPr>
              <a:t>La experiencia de la Planificación estratégica en la UCASAL  y su monitoreo a través del tablero de comando</a:t>
            </a:r>
            <a:r>
              <a:rPr lang="es-ES" b="1" i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s-ES" dirty="0" smtClean="0">
                <a:solidFill>
                  <a:schemeClr val="tx1"/>
                </a:solidFill>
              </a:rPr>
              <a:t>Ing</a:t>
            </a:r>
            <a:r>
              <a:rPr lang="es-ES" dirty="0">
                <a:solidFill>
                  <a:schemeClr val="tx1"/>
                </a:solidFill>
              </a:rPr>
              <a:t>. </a:t>
            </a:r>
            <a:r>
              <a:rPr lang="es-ES" dirty="0" smtClean="0">
                <a:solidFill>
                  <a:schemeClr val="tx1"/>
                </a:solidFill>
              </a:rPr>
              <a:t>Mg. Rodolfo Gallo Cornejo </a:t>
            </a:r>
            <a:r>
              <a:rPr lang="es-ES" dirty="0">
                <a:solidFill>
                  <a:schemeClr val="tx1"/>
                </a:solidFill>
              </a:rPr>
              <a:t> Rector,  MG. Nora Nieva- Secretaría de Planeamiento Estratégico y  MG. Federico Madel, Asesor Secretaría de Planeamiento Estratégico. UCASAL.</a:t>
            </a:r>
          </a:p>
          <a:p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14356"/>
            <a:ext cx="1042979" cy="10429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090342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AGRADECIMIENTO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 smtClean="0"/>
              <a:t>A la Universidad Nacional de Quilmes por </a:t>
            </a:r>
            <a:r>
              <a:rPr lang="es-ES" b="1" dirty="0" smtClean="0"/>
              <a:t>habernos invitado </a:t>
            </a:r>
            <a:r>
              <a:rPr lang="es-ES" dirty="0" smtClean="0"/>
              <a:t>a participar como socios  de la Red </a:t>
            </a:r>
            <a:r>
              <a:rPr lang="es-ES" dirty="0" err="1"/>
              <a:t>T</a:t>
            </a:r>
            <a:r>
              <a:rPr lang="es-ES" smtClean="0"/>
              <a:t>elescopi</a:t>
            </a:r>
            <a:r>
              <a:rPr lang="es-ES" dirty="0" smtClean="0"/>
              <a:t> Nodo Argentino</a:t>
            </a:r>
          </a:p>
          <a:p>
            <a:pPr algn="just"/>
            <a:r>
              <a:rPr lang="es-ES" dirty="0" smtClean="0"/>
              <a:t>Y </a:t>
            </a:r>
            <a:r>
              <a:rPr lang="es-ES" b="1" dirty="0" smtClean="0"/>
              <a:t>por permitirnos contarles </a:t>
            </a:r>
            <a:r>
              <a:rPr lang="es-ES" dirty="0" smtClean="0"/>
              <a:t>como nuestra Universidad Católica de Salta está trabajando en la temática de Planeamiento Estratégico</a:t>
            </a:r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1042979" cy="10429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4802465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500042"/>
            <a:ext cx="7024744" cy="142876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           </a:t>
            </a:r>
            <a:br>
              <a:rPr lang="es-ES" dirty="0" smtClean="0"/>
            </a:br>
            <a:r>
              <a:rPr lang="es-ES" dirty="0" smtClean="0"/>
              <a:t>    </a:t>
            </a:r>
            <a:br>
              <a:rPr lang="es-ES" dirty="0" smtClean="0"/>
            </a:br>
            <a:r>
              <a:rPr lang="es-ES" dirty="0" smtClean="0"/>
              <a:t> PE 2016-2020. </a:t>
            </a:r>
            <a:r>
              <a:rPr lang="es-ES" b="1" dirty="0"/>
              <a:t>ANTECEDENTES </a:t>
            </a:r>
            <a:br>
              <a:rPr lang="es-ES" b="1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84378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sz="1900" b="1" smtClean="0"/>
              <a:t>Año 1995: </a:t>
            </a:r>
            <a:r>
              <a:rPr lang="es-ES" sz="1900" b="1" dirty="0" smtClean="0"/>
              <a:t>Plan de desarrollo 2020  sobre estrategias que la UCASAL debía seguir en diversos aspectos</a:t>
            </a:r>
          </a:p>
          <a:p>
            <a:pPr marL="0" indent="0" algn="just">
              <a:buNone/>
            </a:pPr>
            <a:r>
              <a:rPr lang="es-ES" sz="1900" b="1" dirty="0" smtClean="0"/>
              <a:t>Año 2005: Plan de desarrollo institucional 2005-2010</a:t>
            </a:r>
          </a:p>
          <a:p>
            <a:pPr marL="0" indent="0" algn="just">
              <a:buNone/>
            </a:pPr>
            <a:r>
              <a:rPr lang="es-ES" sz="1900" b="1" dirty="0" smtClean="0"/>
              <a:t>Año 2011: Plan estratégico 2011-2015</a:t>
            </a:r>
          </a:p>
          <a:p>
            <a:pPr marL="0" indent="0" algn="just">
              <a:buNone/>
            </a:pPr>
            <a:r>
              <a:rPr lang="es-ES" sz="1900" b="1" dirty="0" smtClean="0"/>
              <a:t>Año 2016: Plan estratégico 2016-2020</a:t>
            </a:r>
          </a:p>
          <a:p>
            <a:pPr marL="0" indent="0" algn="just">
              <a:buNone/>
            </a:pPr>
            <a:r>
              <a:rPr lang="es-ES" sz="1900" b="1" dirty="0" smtClean="0"/>
              <a:t>Ex </a:t>
            </a:r>
            <a:r>
              <a:rPr lang="es-ES" sz="1900" b="1" dirty="0" err="1" smtClean="0"/>
              <a:t>Corde</a:t>
            </a:r>
            <a:r>
              <a:rPr lang="es-ES" sz="1900" b="1" dirty="0" smtClean="0"/>
              <a:t> </a:t>
            </a:r>
            <a:r>
              <a:rPr lang="es-ES" sz="1900" b="1" dirty="0" err="1" smtClean="0"/>
              <a:t>Eclessia</a:t>
            </a:r>
            <a:r>
              <a:rPr lang="es-ES" sz="1900" b="1" dirty="0" smtClean="0"/>
              <a:t>: Constitución Apostólica sobre las universidades católicas Juan Pablo II</a:t>
            </a:r>
          </a:p>
          <a:p>
            <a:pPr marL="0" indent="0" algn="just">
              <a:buNone/>
            </a:pPr>
            <a:r>
              <a:rPr lang="es-ES" sz="1900" b="1" dirty="0" smtClean="0"/>
              <a:t>Plan de Desarrollo ODUCAL: Unión de Universidades católicas de América Latina</a:t>
            </a:r>
          </a:p>
          <a:p>
            <a:pPr marL="0" indent="0" algn="just">
              <a:buNone/>
            </a:pPr>
            <a:r>
              <a:rPr lang="es-ES" sz="1900" b="1" dirty="0" smtClean="0"/>
              <a:t>FIUC: Federación de Universidades Católicas</a:t>
            </a:r>
          </a:p>
          <a:p>
            <a:pPr marL="0" indent="0" algn="just">
              <a:buNone/>
            </a:pPr>
            <a:r>
              <a:rPr lang="es-ES" sz="1900" b="1" dirty="0" smtClean="0"/>
              <a:t>Bibliografía sobre la temática y planes de otras universidades</a:t>
            </a:r>
          </a:p>
          <a:p>
            <a:pPr marL="0" indent="0" algn="just">
              <a:buNone/>
            </a:pPr>
            <a:endParaRPr lang="es-ES" sz="1900" b="1" dirty="0" smtClean="0"/>
          </a:p>
          <a:p>
            <a:pPr marL="0" indent="0" algn="just">
              <a:buNone/>
            </a:pPr>
            <a:endParaRPr lang="es-ES" sz="1900" b="1" dirty="0" smtClean="0"/>
          </a:p>
          <a:p>
            <a:pPr marL="0" indent="0" algn="just">
              <a:buNone/>
            </a:pPr>
            <a:endParaRPr lang="es-ES" sz="2400" b="1" dirty="0" smtClean="0"/>
          </a:p>
          <a:p>
            <a:pPr marL="0" indent="0" algn="just">
              <a:buNone/>
            </a:pPr>
            <a:endParaRPr lang="es-ES" sz="2400" b="1" dirty="0" smtClean="0"/>
          </a:p>
          <a:p>
            <a:pPr algn="just"/>
            <a:endParaRPr lang="es-ES" sz="2400" b="1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500042"/>
            <a:ext cx="1042979" cy="10429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1571772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PE 2016-2020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No responde </a:t>
            </a:r>
            <a:r>
              <a:rPr lang="es-ES" dirty="0" smtClean="0"/>
              <a:t>a los problemas cotidianos</a:t>
            </a:r>
          </a:p>
          <a:p>
            <a:endParaRPr lang="es-ES" dirty="0" smtClean="0"/>
          </a:p>
          <a:p>
            <a:r>
              <a:rPr lang="es-ES" b="1" dirty="0" smtClean="0"/>
              <a:t>No responde al protagonismo </a:t>
            </a:r>
            <a:r>
              <a:rPr lang="es-ES" dirty="0" smtClean="0"/>
              <a:t>de las personas ni de las estructuras</a:t>
            </a:r>
          </a:p>
          <a:p>
            <a:endParaRPr lang="es-ES" dirty="0" smtClean="0"/>
          </a:p>
          <a:p>
            <a:r>
              <a:rPr lang="es-ES" b="1" dirty="0" smtClean="0"/>
              <a:t>Es respuesta a los grandes desafíos </a:t>
            </a:r>
            <a:r>
              <a:rPr lang="es-ES" dirty="0" smtClean="0"/>
              <a:t>que como universidad nos propusimos</a:t>
            </a:r>
          </a:p>
          <a:p>
            <a:endParaRPr lang="es-AR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1042979" cy="10429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b="1" dirty="0" smtClean="0"/>
              <a:t>PE 2016-2020: PARTE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AR" b="1" dirty="0" smtClean="0"/>
              <a:t>Tres funciones esenciales de la universidad</a:t>
            </a:r>
          </a:p>
          <a:p>
            <a:pPr algn="ctr"/>
            <a:endParaRPr lang="es-AR" b="1" dirty="0" smtClean="0"/>
          </a:p>
          <a:p>
            <a:pPr marL="0" indent="0" algn="ctr">
              <a:buNone/>
            </a:pPr>
            <a:r>
              <a:rPr lang="es-AR" b="1" dirty="0" smtClean="0"/>
              <a:t> Docencia, la investigación y  extensión</a:t>
            </a:r>
          </a:p>
          <a:p>
            <a:pPr marL="0" indent="0" algn="ctr">
              <a:buNone/>
            </a:pPr>
            <a:r>
              <a:rPr lang="es-AR" dirty="0" smtClean="0"/>
              <a:t>Indicador  la </a:t>
            </a:r>
            <a:r>
              <a:rPr lang="es-AR" b="1" dirty="0" smtClean="0"/>
              <a:t>eficacia</a:t>
            </a:r>
            <a:r>
              <a:rPr lang="es-AR" dirty="0" smtClean="0"/>
              <a:t>( que es el logro del objetivo)</a:t>
            </a:r>
          </a:p>
          <a:p>
            <a:pPr marL="0" indent="0" algn="ctr">
              <a:buNone/>
            </a:pPr>
            <a:r>
              <a:rPr lang="es-AR" b="1" dirty="0" smtClean="0"/>
              <a:t> Organización= administración</a:t>
            </a:r>
          </a:p>
          <a:p>
            <a:pPr marL="0" indent="0" algn="ctr">
              <a:buNone/>
            </a:pPr>
            <a:r>
              <a:rPr lang="es-AR" dirty="0" smtClean="0"/>
              <a:t>Indicador es la </a:t>
            </a:r>
            <a:r>
              <a:rPr lang="es-AR" b="1" dirty="0" smtClean="0"/>
              <a:t>eficiencia</a:t>
            </a:r>
          </a:p>
          <a:p>
            <a:pPr marL="0" indent="0" algn="ctr">
              <a:buNone/>
            </a:pPr>
            <a:endParaRPr lang="es-AR" b="1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AR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1042979" cy="10429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        PE 2016-2020:  PARA CUMPLIR EL PLAN</a:t>
            </a:r>
            <a:endParaRPr lang="es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AR" dirty="0" smtClean="0"/>
              <a:t>A</a:t>
            </a:r>
            <a:r>
              <a:rPr lang="es-AR" b="1" dirty="0" smtClean="0"/>
              <a:t>dministración es eficiente </a:t>
            </a:r>
            <a:endParaRPr lang="es-AR" dirty="0" smtClean="0"/>
          </a:p>
          <a:p>
            <a:pPr marL="0" indent="0" algn="ctr">
              <a:buNone/>
            </a:pPr>
            <a:endParaRPr lang="es-AR" dirty="0" smtClean="0"/>
          </a:p>
          <a:p>
            <a:pPr marL="0" indent="0" algn="ctr">
              <a:buNone/>
            </a:pPr>
            <a:r>
              <a:rPr lang="es-AR" dirty="0" smtClean="0"/>
              <a:t> </a:t>
            </a:r>
            <a:r>
              <a:rPr lang="es-AR" b="1" dirty="0" smtClean="0"/>
              <a:t>La Ciencia es eficaz </a:t>
            </a:r>
            <a:r>
              <a:rPr lang="es-AR" dirty="0" smtClean="0"/>
              <a:t>cumpliendo sus cometidos</a:t>
            </a:r>
          </a:p>
          <a:p>
            <a:pPr marL="0" indent="0" algn="ctr">
              <a:buNone/>
            </a:pPr>
            <a:endParaRPr lang="es-AR" b="1" dirty="0" smtClean="0"/>
          </a:p>
          <a:p>
            <a:pPr marL="0" indent="0" algn="ctr">
              <a:buNone/>
            </a:pPr>
            <a:r>
              <a:rPr lang="es-AR" b="1" dirty="0" smtClean="0"/>
              <a:t>   Se logra la efectividad a nivel institucional</a:t>
            </a:r>
          </a:p>
          <a:p>
            <a:endParaRPr lang="es-AR" dirty="0" smtClean="0"/>
          </a:p>
          <a:p>
            <a:pPr>
              <a:buNone/>
            </a:pPr>
            <a:endParaRPr lang="es-ES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928670"/>
            <a:ext cx="1042979" cy="10429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2054118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PE 2016-2020:  COMO TRABAJAMOS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AR" b="1" dirty="0" smtClean="0"/>
              <a:t>Con los ANTECEDENTES realizamos un análisis comparativo</a:t>
            </a:r>
          </a:p>
          <a:p>
            <a:pPr algn="just"/>
            <a:r>
              <a:rPr lang="es-AR" b="1" i="1" dirty="0" smtClean="0"/>
              <a:t>DIAGNOSTICO INSTITUCIONAL </a:t>
            </a:r>
            <a:r>
              <a:rPr lang="es-AR" b="1" dirty="0" smtClean="0"/>
              <a:t>(INFORME AUTOEVALUACION CONEAU, INFORME REALIZADO POR CADA UNIDAD ACADEMICA,  INFORMES DE ACREDITACION DE CARRERAS, ENCUESTAS SOBRE LA UCASAL)</a:t>
            </a:r>
          </a:p>
          <a:p>
            <a:pPr algn="just"/>
            <a:r>
              <a:rPr lang="es-AR" b="1" dirty="0" smtClean="0"/>
              <a:t>LUEGO definió la MISION, VISION, EJES ESTRATEGICOS ( OBJETIVOS, LINEAS , ACCIONES)</a:t>
            </a:r>
          </a:p>
          <a:p>
            <a:pPr algn="just"/>
            <a:r>
              <a:rPr lang="es-AR" b="1" dirty="0" smtClean="0"/>
              <a:t>SE TRATA DE UN PLAN DINAMICO</a:t>
            </a:r>
            <a:endParaRPr lang="es-AR" b="1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1042979" cy="10429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/>
              <a:t>PE 2016-2020:  COMO TRABAJAMOS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800" b="1" dirty="0" smtClean="0"/>
              <a:t>Misión: Define la tarea </a:t>
            </a:r>
            <a:r>
              <a:rPr lang="es-ES" sz="2800" dirty="0" smtClean="0"/>
              <a:t>que la Universidad debe llevar a cabo.</a:t>
            </a:r>
          </a:p>
          <a:p>
            <a:pPr algn="just"/>
            <a:r>
              <a:rPr lang="es-ES" sz="2800" b="1" dirty="0" smtClean="0"/>
              <a:t>Visión: Define la Universidad que se desea </a:t>
            </a:r>
            <a:r>
              <a:rPr lang="es-ES" sz="2800" dirty="0" smtClean="0"/>
              <a:t>en el mediano y largo plazo.</a:t>
            </a:r>
          </a:p>
          <a:p>
            <a:pPr algn="just"/>
            <a:r>
              <a:rPr lang="es-ES" sz="2800" b="1" dirty="0" smtClean="0"/>
              <a:t>EJES, Objetivos</a:t>
            </a:r>
            <a:r>
              <a:rPr lang="es-ES" sz="2800" dirty="0" smtClean="0"/>
              <a:t>: </a:t>
            </a:r>
            <a:r>
              <a:rPr lang="es-ES" sz="2800" b="1" dirty="0" smtClean="0"/>
              <a:t>Define las metas </a:t>
            </a:r>
            <a:r>
              <a:rPr lang="es-ES" sz="2800" dirty="0" smtClean="0"/>
              <a:t>que se van a establecer para llevar a cabo la misión e ir hacia la visión</a:t>
            </a:r>
          </a:p>
          <a:p>
            <a:endParaRPr lang="es-AR" dirty="0"/>
          </a:p>
        </p:txBody>
      </p:sp>
      <p:pic>
        <p:nvPicPr>
          <p:cNvPr id="4" name="Picture 2" descr="https://upload.wikimedia.org/wikipedia/commons/e/ed/Logo-universidad-catolica-salta-ucasa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071546"/>
            <a:ext cx="1042979" cy="104297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208</TotalTime>
  <Words>491</Words>
  <Application>Microsoft Office PowerPoint</Application>
  <PresentationFormat>Presentación en pantalla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Austin</vt:lpstr>
      <vt:lpstr>I Encuentro del Observatorio Argentino de Buenas Prácticas en Gestión Estratégica Universitaria</vt:lpstr>
      <vt:lpstr>UNIVERSIDAD CATOLICA DE SALTA</vt:lpstr>
      <vt:lpstr>AGRADECIMIENTO</vt:lpstr>
      <vt:lpstr>                  PE 2016-2020. ANTECEDENTES  </vt:lpstr>
      <vt:lpstr>PE 2016-2020</vt:lpstr>
      <vt:lpstr>PE 2016-2020: PARTE</vt:lpstr>
      <vt:lpstr>        PE 2016-2020:  PARA CUMPLIR EL PLAN</vt:lpstr>
      <vt:lpstr>PE 2016-2020:  COMO TRABAJAMOS</vt:lpstr>
      <vt:lpstr>PE 2016-2020:  COMO TRABAJAMOS</vt:lpstr>
      <vt:lpstr>PE 2016-2020:  COMO TRABAJAMOS</vt:lpstr>
      <vt:lpstr>PE 2016-2020:  COMO TRABAJAMOS</vt:lpstr>
      <vt:lpstr>PE 2016-2020</vt:lpstr>
      <vt:lpstr>PE 2016-2020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nnieva</dc:creator>
  <cp:lastModifiedBy>lic</cp:lastModifiedBy>
  <cp:revision>40</cp:revision>
  <cp:lastPrinted>2017-02-24T20:32:05Z</cp:lastPrinted>
  <dcterms:created xsi:type="dcterms:W3CDTF">2017-02-21T20:21:19Z</dcterms:created>
  <dcterms:modified xsi:type="dcterms:W3CDTF">2017-02-27T12:26:56Z</dcterms:modified>
</cp:coreProperties>
</file>