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78" r:id="rId5"/>
    <p:sldId id="281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043B7DC-542E-47FE-AFC3-067254906D1A}" type="datetimeFigureOut">
              <a:rPr lang="es-AR" smtClean="0"/>
              <a:pPr/>
              <a:t>10/3/2023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DAD2B5A-B46B-44D4-8DA8-D10C0B9FE70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s-AR" dirty="0"/>
              <a:t>Taller de Lectura y Escritura Académica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828800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Ciclo Introductorio CyT – UNQ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El discurso y los géneros discursivos</a:t>
            </a: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4025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s-ES" b="1" dirty="0"/>
          </a:p>
          <a:p>
            <a:pPr algn="ctr">
              <a:buNone/>
            </a:pPr>
            <a:r>
              <a:rPr lang="es-ES" b="1" dirty="0"/>
              <a:t>¿Cómo conocer las condiciones discursivas de la esfera social donde participo?</a:t>
            </a:r>
          </a:p>
          <a:p>
            <a:pPr algn="ctr">
              <a:buNone/>
            </a:pPr>
            <a:endParaRPr lang="es-ES" b="1" dirty="0"/>
          </a:p>
          <a:p>
            <a:pPr algn="ctr">
              <a:buNone/>
            </a:pPr>
            <a:r>
              <a:rPr lang="es-ES" b="1" dirty="0"/>
              <a:t> A través de los … </a:t>
            </a:r>
          </a:p>
          <a:p>
            <a:pPr algn="ctr">
              <a:buNone/>
            </a:pPr>
            <a:endParaRPr lang="es-ES" b="1" dirty="0"/>
          </a:p>
          <a:p>
            <a:pPr algn="ctr">
              <a:buNone/>
            </a:pPr>
            <a:r>
              <a:rPr lang="es-ES" b="1" u="sng" dirty="0"/>
              <a:t>Géneros discursivos </a:t>
            </a:r>
          </a:p>
          <a:p>
            <a:pPr algn="ctr">
              <a:buNone/>
            </a:pPr>
            <a:endParaRPr lang="es-ES" b="1" dirty="0"/>
          </a:p>
          <a:p>
            <a:pPr algn="just">
              <a:buNone/>
            </a:pPr>
            <a:r>
              <a:rPr lang="es-ES" dirty="0"/>
              <a:t>Constituyen el soporte de acceso a las características específicas que forman parte del discurso propio de un ámbito. Se materializan en determinados textos y se revelan a partir de ciertos rasgos típicos. </a:t>
            </a:r>
          </a:p>
          <a:p>
            <a:pPr algn="just">
              <a:buNone/>
            </a:pPr>
            <a:endParaRPr lang="es-AR" dirty="0"/>
          </a:p>
          <a:p>
            <a:pPr algn="just"/>
            <a:endParaRPr lang="es-ES" dirty="0"/>
          </a:p>
          <a:p>
            <a:pPr>
              <a:buNone/>
            </a:pPr>
            <a:endParaRPr lang="es-ES" b="1" dirty="0"/>
          </a:p>
          <a:p>
            <a:pPr algn="ctr">
              <a:buNone/>
            </a:pPr>
            <a:endParaRPr lang="es-ES" b="1" dirty="0"/>
          </a:p>
          <a:p>
            <a:pPr algn="ctr">
              <a:buNone/>
            </a:pPr>
            <a:endParaRPr lang="es-E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/>
          <a:lstStyle/>
          <a:p>
            <a:pPr algn="just">
              <a:buNone/>
            </a:pPr>
            <a:r>
              <a:rPr lang="es-AR" dirty="0"/>
              <a:t>Conocer las convenciones que forman parte de una comunidad discursiva permite: </a:t>
            </a:r>
          </a:p>
          <a:p>
            <a:pPr algn="just">
              <a:buNone/>
            </a:pPr>
            <a:endParaRPr lang="es-AR" dirty="0"/>
          </a:p>
          <a:p>
            <a:pPr algn="just"/>
            <a:r>
              <a:rPr lang="es-AR" dirty="0"/>
              <a:t>Saber de qué modo formular nuestros enunciados </a:t>
            </a:r>
          </a:p>
          <a:p>
            <a:pPr algn="just"/>
            <a:r>
              <a:rPr lang="es-AR" dirty="0"/>
              <a:t>Recibir información según el ámbito en el que nos encontremos</a:t>
            </a:r>
          </a:p>
          <a:p>
            <a:pPr algn="just"/>
            <a:r>
              <a:rPr lang="es-AR" dirty="0"/>
              <a:t>Orientarnos en la producción e interpretación de cada uno de los textos que enunciamos o leemos/escuchamos.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E:\PENDRIVE Emiliano\UNLZ\CLASES\2022\Ficha 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877" y="404664"/>
            <a:ext cx="8358246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22BA1C-E24B-40A4-9854-F5B16C205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/>
              <a:t>Rasgos de género (dimensiones de análisis)</a:t>
            </a:r>
          </a:p>
          <a:p>
            <a:pPr marL="0" indent="0" algn="just">
              <a:buNone/>
            </a:pPr>
            <a:endParaRPr lang="es-MX" b="1" dirty="0"/>
          </a:p>
          <a:p>
            <a:pPr marL="0" indent="0" algn="just">
              <a:buNone/>
            </a:pPr>
            <a:r>
              <a:rPr kumimoji="0" lang="es-AR" sz="2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Quien produce el texto construye e interpela a un </a:t>
            </a:r>
            <a:r>
              <a:rPr kumimoji="0" lang="es-AR" sz="2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modelo de interlocutor</a:t>
            </a:r>
            <a:r>
              <a:rPr kumimoji="0" lang="es-AR" sz="26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con una </a:t>
            </a:r>
            <a:r>
              <a:rPr kumimoji="0" lang="es-AR" sz="2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intencionalidad comunicativa específica</a:t>
            </a:r>
            <a:r>
              <a:rPr lang="es-AR" sz="2600" b="1" dirty="0">
                <a:solidFill>
                  <a:prstClr val="black"/>
                </a:solidFill>
                <a:latin typeface="+mj-lt"/>
              </a:rPr>
              <a:t>. </a:t>
            </a:r>
            <a:r>
              <a:rPr kumimoji="0" lang="es-AR" sz="26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En función </a:t>
            </a:r>
            <a:r>
              <a:rPr kumimoji="0" lang="es-AR" sz="2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 estas variables, se </a:t>
            </a:r>
            <a:r>
              <a:rPr lang="es-AR" dirty="0">
                <a:latin typeface="+mj-lt"/>
              </a:rPr>
              <a:t>tomará una serie de decisiones relacionadas con:</a:t>
            </a:r>
          </a:p>
          <a:p>
            <a:pPr marL="0" indent="0">
              <a:buNone/>
            </a:pPr>
            <a:endParaRPr lang="es-MX" dirty="0"/>
          </a:p>
          <a:p>
            <a:pPr marL="514350" indent="-514350">
              <a:buFont typeface="+mj-lt"/>
              <a:buAutoNum type="arabicPeriod"/>
            </a:pPr>
            <a:r>
              <a:rPr lang="es-AR" sz="2400" dirty="0"/>
              <a:t>Tema / Objeto 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2400" dirty="0"/>
              <a:t>Estilo: elección del vocabulario; conjugación verbal; indicadores de registro; el modo de construir las frases y organizar las ideas al interior de oraciones párrafos.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2400" dirty="0"/>
              <a:t>Estructura o composición: Finalidad (explicativa, apelativa y argumentativa) y qué operaciones comunicativas se emplean para cumplirla (recursos) 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2400" dirty="0"/>
              <a:t>Organización: Condicionada por la intencionalidad ¿La información se presenta siguiendo una secuencia prototípica (Introducción – Desarrollo – Cierre)? ¿Qué componentes se incluyen en cada parte? 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2400" dirty="0"/>
              <a:t>Paratexto </a:t>
            </a:r>
          </a:p>
          <a:p>
            <a:pPr marL="514350" indent="-514350">
              <a:buFont typeface="+mj-lt"/>
              <a:buAutoNum type="arabicPeriod"/>
            </a:pPr>
            <a:endParaRPr lang="es-AR" dirty="0"/>
          </a:p>
          <a:p>
            <a:pPr marL="514350" indent="-514350">
              <a:buFont typeface="+mj-lt"/>
              <a:buAutoNum type="arabicPeriod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2681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1452</TotalTime>
  <Words>248</Words>
  <Application>Microsoft Office PowerPoint</Application>
  <PresentationFormat>Presentación en pantalla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Verdana</vt:lpstr>
      <vt:lpstr>Wingdings 2</vt:lpstr>
      <vt:lpstr>Aspecto</vt:lpstr>
      <vt:lpstr>Taller de Lectura y Escritura Académica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EVALUACIÓN EN LA UNIVERSIDAD</dc:title>
  <dc:creator>Emiliano Negro</dc:creator>
  <cp:lastModifiedBy>Emiliano Negro</cp:lastModifiedBy>
  <cp:revision>87</cp:revision>
  <dcterms:created xsi:type="dcterms:W3CDTF">2019-10-02T15:06:47Z</dcterms:created>
  <dcterms:modified xsi:type="dcterms:W3CDTF">2023-03-10T15:50:25Z</dcterms:modified>
</cp:coreProperties>
</file>